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4"/>
  </p:notesMasterIdLst>
  <p:handoutMasterIdLst>
    <p:handoutMasterId r:id="rId145"/>
  </p:handoutMasterIdLst>
  <p:sldIdLst>
    <p:sldId id="332" r:id="rId2"/>
    <p:sldId id="266" r:id="rId3"/>
    <p:sldId id="338" r:id="rId4"/>
    <p:sldId id="339" r:id="rId5"/>
    <p:sldId id="378" r:id="rId6"/>
    <p:sldId id="337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75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6" r:id="rId43"/>
    <p:sldId id="347" r:id="rId44"/>
    <p:sldId id="377" r:id="rId45"/>
    <p:sldId id="381" r:id="rId46"/>
    <p:sldId id="379" r:id="rId47"/>
    <p:sldId id="382" r:id="rId48"/>
    <p:sldId id="380" r:id="rId49"/>
    <p:sldId id="383" r:id="rId50"/>
    <p:sldId id="385" r:id="rId51"/>
    <p:sldId id="386" r:id="rId52"/>
    <p:sldId id="387" r:id="rId53"/>
    <p:sldId id="388" r:id="rId54"/>
    <p:sldId id="384" r:id="rId55"/>
    <p:sldId id="389" r:id="rId56"/>
    <p:sldId id="390" r:id="rId57"/>
    <p:sldId id="392" r:id="rId58"/>
    <p:sldId id="393" r:id="rId59"/>
    <p:sldId id="395" r:id="rId60"/>
    <p:sldId id="394" r:id="rId61"/>
    <p:sldId id="396" r:id="rId62"/>
    <p:sldId id="397" r:id="rId63"/>
    <p:sldId id="398" r:id="rId64"/>
    <p:sldId id="399" r:id="rId65"/>
    <p:sldId id="400" r:id="rId66"/>
    <p:sldId id="401" r:id="rId67"/>
    <p:sldId id="402" r:id="rId68"/>
    <p:sldId id="403" r:id="rId69"/>
    <p:sldId id="404" r:id="rId70"/>
    <p:sldId id="405" r:id="rId71"/>
    <p:sldId id="406" r:id="rId72"/>
    <p:sldId id="407" r:id="rId73"/>
    <p:sldId id="408" r:id="rId74"/>
    <p:sldId id="409" r:id="rId75"/>
    <p:sldId id="410" r:id="rId76"/>
    <p:sldId id="411" r:id="rId77"/>
    <p:sldId id="412" r:id="rId78"/>
    <p:sldId id="413" r:id="rId79"/>
    <p:sldId id="414" r:id="rId80"/>
    <p:sldId id="415" r:id="rId81"/>
    <p:sldId id="416" r:id="rId82"/>
    <p:sldId id="417" r:id="rId83"/>
    <p:sldId id="418" r:id="rId84"/>
    <p:sldId id="419" r:id="rId85"/>
    <p:sldId id="420" r:id="rId86"/>
    <p:sldId id="421" r:id="rId87"/>
    <p:sldId id="422" r:id="rId88"/>
    <p:sldId id="425" r:id="rId89"/>
    <p:sldId id="423" r:id="rId90"/>
    <p:sldId id="424" r:id="rId91"/>
    <p:sldId id="426" r:id="rId92"/>
    <p:sldId id="427" r:id="rId93"/>
    <p:sldId id="428" r:id="rId94"/>
    <p:sldId id="429" r:id="rId95"/>
    <p:sldId id="430" r:id="rId96"/>
    <p:sldId id="431" r:id="rId97"/>
    <p:sldId id="432" r:id="rId98"/>
    <p:sldId id="433" r:id="rId99"/>
    <p:sldId id="434" r:id="rId100"/>
    <p:sldId id="435" r:id="rId101"/>
    <p:sldId id="436" r:id="rId102"/>
    <p:sldId id="437" r:id="rId103"/>
    <p:sldId id="438" r:id="rId104"/>
    <p:sldId id="439" r:id="rId105"/>
    <p:sldId id="440" r:id="rId106"/>
    <p:sldId id="441" r:id="rId107"/>
    <p:sldId id="442" r:id="rId108"/>
    <p:sldId id="443" r:id="rId109"/>
    <p:sldId id="444" r:id="rId110"/>
    <p:sldId id="445" r:id="rId111"/>
    <p:sldId id="446" r:id="rId112"/>
    <p:sldId id="447" r:id="rId113"/>
    <p:sldId id="448" r:id="rId114"/>
    <p:sldId id="449" r:id="rId115"/>
    <p:sldId id="450" r:id="rId116"/>
    <p:sldId id="451" r:id="rId117"/>
    <p:sldId id="452" r:id="rId118"/>
    <p:sldId id="453" r:id="rId119"/>
    <p:sldId id="454" r:id="rId120"/>
    <p:sldId id="455" r:id="rId121"/>
    <p:sldId id="459" r:id="rId122"/>
    <p:sldId id="460" r:id="rId123"/>
    <p:sldId id="456" r:id="rId124"/>
    <p:sldId id="457" r:id="rId125"/>
    <p:sldId id="463" r:id="rId126"/>
    <p:sldId id="464" r:id="rId127"/>
    <p:sldId id="458" r:id="rId128"/>
    <p:sldId id="465" r:id="rId129"/>
    <p:sldId id="466" r:id="rId130"/>
    <p:sldId id="467" r:id="rId131"/>
    <p:sldId id="468" r:id="rId132"/>
    <p:sldId id="469" r:id="rId133"/>
    <p:sldId id="471" r:id="rId134"/>
    <p:sldId id="470" r:id="rId135"/>
    <p:sldId id="472" r:id="rId136"/>
    <p:sldId id="473" r:id="rId137"/>
    <p:sldId id="474" r:id="rId138"/>
    <p:sldId id="475" r:id="rId139"/>
    <p:sldId id="476" r:id="rId140"/>
    <p:sldId id="477" r:id="rId141"/>
    <p:sldId id="478" r:id="rId142"/>
    <p:sldId id="479" r:id="rId143"/>
  </p:sldIdLst>
  <p:sldSz cx="9144000" cy="6858000" type="screen4x3"/>
  <p:notesSz cx="7099300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4336"/>
    <a:srgbClr val="FF6600"/>
    <a:srgbClr val="3F51B5"/>
    <a:srgbClr val="827717"/>
    <a:srgbClr val="FFC107"/>
    <a:srgbClr val="1A237E"/>
    <a:srgbClr val="B71C1C"/>
    <a:srgbClr val="94B922"/>
    <a:srgbClr val="377AFF"/>
    <a:srgbClr val="0D19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29" autoAdjust="0"/>
    <p:restoredTop sz="94668" autoAdjust="0"/>
  </p:normalViewPr>
  <p:slideViewPr>
    <p:cSldViewPr snapToObjects="1">
      <p:cViewPr>
        <p:scale>
          <a:sx n="100" d="100"/>
          <a:sy n="100" d="100"/>
        </p:scale>
        <p:origin x="-1206" y="-168"/>
      </p:cViewPr>
      <p:guideLst>
        <p:guide orient="horz" pos="2115"/>
        <p:guide orient="horz" pos="4065"/>
        <p:guide orient="horz" pos="650"/>
        <p:guide orient="horz" pos="1434"/>
        <p:guide pos="2532"/>
        <p:guide pos="113"/>
        <p:guide pos="295"/>
        <p:guide pos="5511"/>
        <p:guide pos="30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-3246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notesMaster" Target="notesMasters/notesMaster1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2011363" y="959485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ctr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00B3F04-A23B-47B2-B0A3-896DB072D53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2100" y="0"/>
            <a:ext cx="6515100" cy="114300"/>
          </a:xfrm>
          <a:prstGeom prst="rect">
            <a:avLst/>
          </a:prstGeom>
          <a:solidFill>
            <a:srgbClr val="A0C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562" tIns="53781" rIns="107562" bIns="53781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7044" name="그림 7" descr="c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05475" y="180975"/>
            <a:ext cx="1101725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TextBox 9"/>
          <p:cNvSpPr txBox="1">
            <a:spLocks noChangeArrowheads="1"/>
          </p:cNvSpPr>
          <p:nvPr/>
        </p:nvSpPr>
        <p:spPr bwMode="auto">
          <a:xfrm>
            <a:off x="4860925" y="9832975"/>
            <a:ext cx="1979613" cy="28257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07562" tIns="53781" rIns="107562" bIns="5378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buFont typeface="Wingdings" pitchFamily="2" charset="2"/>
              <a:buNone/>
              <a:defRPr/>
            </a:pPr>
            <a:r>
              <a:rPr lang="en-US" altLang="ko-KR" sz="1100" i="1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Presentation Global Leader</a:t>
            </a:r>
            <a:endParaRPr lang="ko-KR" altLang="en-US" sz="1100" i="1" dirty="0" smtClean="0">
              <a:solidFill>
                <a:srgbClr val="595959"/>
              </a:solidFill>
              <a:latin typeface="Arial" charset="0"/>
              <a:cs typeface="Arial" charset="0"/>
            </a:endParaRPr>
          </a:p>
        </p:txBody>
      </p:sp>
      <p:sp>
        <p:nvSpPr>
          <p:cNvPr id="37894" name="TextBox 10"/>
          <p:cNvSpPr txBox="1">
            <a:spLocks noChangeArrowheads="1"/>
          </p:cNvSpPr>
          <p:nvPr/>
        </p:nvSpPr>
        <p:spPr bwMode="auto">
          <a:xfrm>
            <a:off x="5292725" y="9634538"/>
            <a:ext cx="1546225" cy="23495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07562" tIns="53781" rIns="107562" bIns="5378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buFont typeface="Wingdings" pitchFamily="2" charset="2"/>
              <a:buNone/>
              <a:defRPr/>
            </a:pPr>
            <a:r>
              <a:rPr lang="en-US" altLang="ko-KR" sz="800" dirty="0" err="1" smtClean="0">
                <a:solidFill>
                  <a:srgbClr val="595959"/>
                </a:solidFill>
                <a:latin typeface="Arial" charset="0"/>
                <a:cs typeface="Arial" charset="0"/>
              </a:rPr>
              <a:t>PowerPT</a:t>
            </a:r>
            <a:r>
              <a:rPr lang="en-US" altLang="ko-KR" sz="800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. all rights reserved</a:t>
            </a:r>
            <a:endParaRPr lang="ko-KR" altLang="en-US" sz="800" dirty="0" smtClean="0">
              <a:solidFill>
                <a:srgbClr val="595959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92100" y="10120313"/>
            <a:ext cx="65151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562" tIns="53781" rIns="107562" bIns="53781" anchor="ctr"/>
          <a:lstStyle/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399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4988" cy="512763"/>
          </a:xfrm>
          <a:prstGeom prst="rect">
            <a:avLst/>
          </a:prstGeom>
        </p:spPr>
        <p:txBody>
          <a:bodyPr vert="horz" lIns="93415" tIns="46708" rIns="93415" bIns="46708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4988" cy="512763"/>
          </a:xfrm>
          <a:prstGeom prst="rect">
            <a:avLst/>
          </a:prstGeom>
        </p:spPr>
        <p:txBody>
          <a:bodyPr vert="horz" lIns="93415" tIns="46708" rIns="93415" bIns="46708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0A606AB-B736-4912-A729-9F04A4706279}" type="datetimeFigureOut">
              <a:rPr lang="ko-KR" altLang="en-US"/>
              <a:pPr>
                <a:defRPr/>
              </a:pPr>
              <a:t>2020-09-07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15" tIns="46708" rIns="93415" bIns="46708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lIns="93415" tIns="46708" rIns="93415" bIns="46708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4988" cy="512762"/>
          </a:xfrm>
          <a:prstGeom prst="rect">
            <a:avLst/>
          </a:prstGeom>
        </p:spPr>
        <p:txBody>
          <a:bodyPr vert="horz" lIns="93415" tIns="46708" rIns="93415" bIns="46708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2725" y="9720263"/>
            <a:ext cx="3074988" cy="512762"/>
          </a:xfrm>
          <a:prstGeom prst="rect">
            <a:avLst/>
          </a:prstGeom>
        </p:spPr>
        <p:txBody>
          <a:bodyPr vert="horz" lIns="93415" tIns="46708" rIns="93415" bIns="46708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FD5BF6E-6517-42FD-A741-E79FA1D5C96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585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">
    <p:bg>
      <p:bgPr>
        <a:solidFill>
          <a:srgbClr val="3F5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401891"/>
            <a:ext cx="7772400" cy="1470025"/>
          </a:xfrm>
        </p:spPr>
        <p:txBody>
          <a:bodyPr/>
          <a:lstStyle>
            <a:lvl1pPr>
              <a:defRPr sz="4400">
                <a:solidFill>
                  <a:srgbClr val="8DD2E9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400800" cy="54293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457200" y="1052736"/>
            <a:ext cx="8578850" cy="5617369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0"/>
            <a:ext cx="9144000" cy="872337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 userDrawn="1"/>
        </p:nvSpPr>
        <p:spPr>
          <a:xfrm>
            <a:off x="7847459" y="507970"/>
            <a:ext cx="1188591" cy="4687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42250" y="500422"/>
            <a:ext cx="1193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000"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314804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04800" y="762000"/>
            <a:ext cx="43053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62500" y="762000"/>
            <a:ext cx="43053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581029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24089695-121C-442D-84E7-25E463BA07A3}"/>
              </a:ext>
            </a:extLst>
          </p:cNvPr>
          <p:cNvSpPr/>
          <p:nvPr userDrawn="1"/>
        </p:nvSpPr>
        <p:spPr>
          <a:xfrm>
            <a:off x="-1980" y="470094"/>
            <a:ext cx="9144000" cy="771836"/>
          </a:xfrm>
          <a:prstGeom prst="rect">
            <a:avLst/>
          </a:prstGeom>
          <a:gradFill>
            <a:gsLst>
              <a:gs pos="100000">
                <a:srgbClr val="5665C2"/>
              </a:gs>
              <a:gs pos="48000">
                <a:srgbClr val="4472C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F4799A6-A4C0-495C-9CE3-7E59B9F157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927" y="66679"/>
            <a:ext cx="982235" cy="1187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D2492A11-C3B5-48B9-9DE4-A878A01A6F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47" r="29607" b="18876"/>
          <a:stretch/>
        </p:blipFill>
        <p:spPr>
          <a:xfrm>
            <a:off x="7839868" y="470094"/>
            <a:ext cx="1302152" cy="771836"/>
          </a:xfrm>
          <a:prstGeom prst="rect">
            <a:avLst/>
          </a:prstGeom>
        </p:spPr>
      </p:pic>
      <p:sp>
        <p:nvSpPr>
          <p:cNvPr id="9" name="제목 7"/>
          <p:cNvSpPr>
            <a:spLocks noGrp="1"/>
          </p:cNvSpPr>
          <p:nvPr>
            <p:ph type="title"/>
          </p:nvPr>
        </p:nvSpPr>
        <p:spPr>
          <a:xfrm>
            <a:off x="1514430" y="594402"/>
            <a:ext cx="5510647" cy="523220"/>
          </a:xfrm>
          <a:prstGeom prst="rect">
            <a:avLst/>
          </a:prstGeom>
        </p:spPr>
        <p:txBody>
          <a:bodyPr/>
          <a:lstStyle>
            <a:lvl1pPr algn="l">
              <a:defRPr lang="ko-KR" altLang="en-US" sz="2800" b="1" kern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988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01600"/>
            <a:ext cx="822960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1562"/>
            <a:ext cx="8229600" cy="559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</p:sldLayoutIdLst>
  <p:transition/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pitchFamily="34" charset="0"/>
          <a:ea typeface="HY견고딕" pitchFamily="18" charset="-127"/>
          <a:cs typeface="Arial" pitchFamily="34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Arial" pitchFamily="34" charset="0"/>
          <a:ea typeface="HY견고딕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Arial" pitchFamily="34" charset="0"/>
          <a:ea typeface="HY견고딕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Arial" pitchFamily="34" charset="0"/>
          <a:ea typeface="HY견고딕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Arial" pitchFamily="34" charset="0"/>
          <a:ea typeface="HY견고딕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pitchFamily="34" charset="0"/>
          <a:ea typeface="HY견고딕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7.wmf"/><Relationship Id="rId18" Type="http://schemas.openxmlformats.org/officeDocument/2006/relationships/image" Target="../media/image22.wmf"/><Relationship Id="rId26" Type="http://schemas.openxmlformats.org/officeDocument/2006/relationships/image" Target="../media/image30.wmf"/><Relationship Id="rId3" Type="http://schemas.openxmlformats.org/officeDocument/2006/relationships/image" Target="../media/image8.png"/><Relationship Id="rId21" Type="http://schemas.openxmlformats.org/officeDocument/2006/relationships/image" Target="../media/image25.wmf"/><Relationship Id="rId7" Type="http://schemas.openxmlformats.org/officeDocument/2006/relationships/image" Target="../media/image11.wmf"/><Relationship Id="rId12" Type="http://schemas.openxmlformats.org/officeDocument/2006/relationships/image" Target="../media/image16.wmf"/><Relationship Id="rId17" Type="http://schemas.openxmlformats.org/officeDocument/2006/relationships/image" Target="../media/image21.wmf"/><Relationship Id="rId25" Type="http://schemas.openxmlformats.org/officeDocument/2006/relationships/image" Target="../media/image29.png"/><Relationship Id="rId2" Type="http://schemas.openxmlformats.org/officeDocument/2006/relationships/image" Target="../media/image7.wmf"/><Relationship Id="rId16" Type="http://schemas.openxmlformats.org/officeDocument/2006/relationships/image" Target="../media/image20.wmf"/><Relationship Id="rId20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11" Type="http://schemas.openxmlformats.org/officeDocument/2006/relationships/image" Target="../media/image15.wmf"/><Relationship Id="rId24" Type="http://schemas.openxmlformats.org/officeDocument/2006/relationships/image" Target="../media/image28.wmf"/><Relationship Id="rId5" Type="http://schemas.openxmlformats.org/officeDocument/2006/relationships/image" Target="../media/image6.wmf"/><Relationship Id="rId15" Type="http://schemas.openxmlformats.org/officeDocument/2006/relationships/image" Target="../media/image19.wmf"/><Relationship Id="rId23" Type="http://schemas.openxmlformats.org/officeDocument/2006/relationships/image" Target="../media/image27.wmf"/><Relationship Id="rId10" Type="http://schemas.openxmlformats.org/officeDocument/2006/relationships/image" Target="../media/image14.wmf"/><Relationship Id="rId19" Type="http://schemas.openxmlformats.org/officeDocument/2006/relationships/image" Target="../media/image23.wmf"/><Relationship Id="rId4" Type="http://schemas.openxmlformats.org/officeDocument/2006/relationships/image" Target="../media/image9.wmf"/><Relationship Id="rId9" Type="http://schemas.openxmlformats.org/officeDocument/2006/relationships/image" Target="../media/image13.wmf"/><Relationship Id="rId14" Type="http://schemas.openxmlformats.org/officeDocument/2006/relationships/image" Target="../media/image18.wmf"/><Relationship Id="rId22" Type="http://schemas.openxmlformats.org/officeDocument/2006/relationships/image" Target="../media/image26.wmf"/><Relationship Id="rId27" Type="http://schemas.openxmlformats.org/officeDocument/2006/relationships/image" Target="../media/image31.wm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10" Type="http://schemas.openxmlformats.org/officeDocument/2006/relationships/image" Target="../media/image53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699792" y="2046600"/>
            <a:ext cx="553997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0">
              <a:spcBef>
                <a:spcPct val="50000"/>
              </a:spcBef>
            </a:pP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> 기반의 머신 러닝과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/>
            </a:r>
            <a:b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</a:b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>생태계 이해</a:t>
            </a:r>
            <a:endParaRPr lang="en-US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2172" y="2060848"/>
            <a:ext cx="1189038" cy="1079500"/>
            <a:chOff x="1242172" y="2060848"/>
            <a:chExt cx="1189038" cy="1079500"/>
          </a:xfrm>
        </p:grpSpPr>
        <p:sp>
          <p:nvSpPr>
            <p:cNvPr id="6" name="TextBox 5"/>
            <p:cNvSpPr txBox="1"/>
            <p:nvPr/>
          </p:nvSpPr>
          <p:spPr>
            <a:xfrm>
              <a:off x="1242172" y="2060848"/>
              <a:ext cx="1189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UNIT</a:t>
              </a:r>
              <a:endParaRPr lang="ko-KR" alt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5" descr="C:\Documents and Settings\winxp\바탕 화면\그림1 copy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42172" y="2060848"/>
              <a:ext cx="1189038" cy="1079500"/>
            </a:xfrm>
            <a:prstGeom prst="rect">
              <a:avLst/>
            </a:prstGeom>
            <a:noFill/>
          </p:spPr>
        </p:pic>
      </p:grpSp>
      <p:sp>
        <p:nvSpPr>
          <p:cNvPr id="9" name="TextBox 8"/>
          <p:cNvSpPr txBox="1"/>
          <p:nvPr/>
        </p:nvSpPr>
        <p:spPr>
          <a:xfrm>
            <a:off x="1242172" y="2420890"/>
            <a:ext cx="11890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rgbClr val="3F51B5"/>
                </a:solidFill>
                <a:latin typeface="Arial Black" pitchFamily="34" charset="0"/>
              </a:rPr>
              <a:t>01</a:t>
            </a:r>
            <a:endParaRPr lang="ko-KR" altLang="en-US" sz="4400" dirty="0">
              <a:solidFill>
                <a:srgbClr val="3F51B5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866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459" name="Group 371"/>
          <p:cNvGrpSpPr>
            <a:grpSpLocks/>
          </p:cNvGrpSpPr>
          <p:nvPr/>
        </p:nvGrpSpPr>
        <p:grpSpPr bwMode="auto">
          <a:xfrm>
            <a:off x="-2878138" y="620688"/>
            <a:ext cx="9666288" cy="6162675"/>
            <a:chOff x="-1813" y="226"/>
            <a:chExt cx="6089" cy="3882"/>
          </a:xfrm>
        </p:grpSpPr>
        <p:grpSp>
          <p:nvGrpSpPr>
            <p:cNvPr id="473133" name="Group 45"/>
            <p:cNvGrpSpPr>
              <a:grpSpLocks/>
            </p:cNvGrpSpPr>
            <p:nvPr/>
          </p:nvGrpSpPr>
          <p:grpSpPr bwMode="auto">
            <a:xfrm>
              <a:off x="2336" y="2886"/>
              <a:ext cx="1940" cy="1222"/>
              <a:chOff x="2203" y="2286"/>
              <a:chExt cx="1940" cy="1222"/>
            </a:xfrm>
          </p:grpSpPr>
          <p:sp>
            <p:nvSpPr>
              <p:cNvPr id="473134" name="Freeform 46"/>
              <p:cNvSpPr>
                <a:spLocks/>
              </p:cNvSpPr>
              <p:nvPr/>
            </p:nvSpPr>
            <p:spPr bwMode="auto">
              <a:xfrm>
                <a:off x="3117" y="3033"/>
                <a:ext cx="1026" cy="446"/>
              </a:xfrm>
              <a:custGeom>
                <a:avLst/>
                <a:gdLst>
                  <a:gd name="T0" fmla="*/ 1171 w 2051"/>
                  <a:gd name="T1" fmla="*/ 891 h 891"/>
                  <a:gd name="T2" fmla="*/ 0 w 2051"/>
                  <a:gd name="T3" fmla="*/ 401 h 891"/>
                  <a:gd name="T4" fmla="*/ 427 w 2051"/>
                  <a:gd name="T5" fmla="*/ 0 h 891"/>
                  <a:gd name="T6" fmla="*/ 2034 w 2051"/>
                  <a:gd name="T7" fmla="*/ 78 h 891"/>
                  <a:gd name="T8" fmla="*/ 2051 w 2051"/>
                  <a:gd name="T9" fmla="*/ 384 h 891"/>
                  <a:gd name="T10" fmla="*/ 1792 w 2051"/>
                  <a:gd name="T11" fmla="*/ 401 h 891"/>
                  <a:gd name="T12" fmla="*/ 1804 w 2051"/>
                  <a:gd name="T13" fmla="*/ 741 h 891"/>
                  <a:gd name="T14" fmla="*/ 1171 w 2051"/>
                  <a:gd name="T15" fmla="*/ 891 h 891"/>
                  <a:gd name="T16" fmla="*/ 1171 w 2051"/>
                  <a:gd name="T17" fmla="*/ 891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51" h="891">
                    <a:moveTo>
                      <a:pt x="1171" y="891"/>
                    </a:moveTo>
                    <a:lnTo>
                      <a:pt x="0" y="401"/>
                    </a:lnTo>
                    <a:lnTo>
                      <a:pt x="427" y="0"/>
                    </a:lnTo>
                    <a:lnTo>
                      <a:pt x="2034" y="78"/>
                    </a:lnTo>
                    <a:lnTo>
                      <a:pt x="2051" y="384"/>
                    </a:lnTo>
                    <a:lnTo>
                      <a:pt x="1792" y="401"/>
                    </a:lnTo>
                    <a:lnTo>
                      <a:pt x="1804" y="741"/>
                    </a:lnTo>
                    <a:lnTo>
                      <a:pt x="1171" y="891"/>
                    </a:lnTo>
                    <a:lnTo>
                      <a:pt x="1171" y="891"/>
                    </a:lnTo>
                    <a:close/>
                  </a:path>
                </a:pathLst>
              </a:custGeom>
              <a:solidFill>
                <a:srgbClr val="D6D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35" name="Freeform 47"/>
              <p:cNvSpPr>
                <a:spLocks/>
              </p:cNvSpPr>
              <p:nvPr/>
            </p:nvSpPr>
            <p:spPr bwMode="auto">
              <a:xfrm>
                <a:off x="2203" y="2739"/>
                <a:ext cx="1282" cy="712"/>
              </a:xfrm>
              <a:custGeom>
                <a:avLst/>
                <a:gdLst>
                  <a:gd name="T0" fmla="*/ 2564 w 2564"/>
                  <a:gd name="T1" fmla="*/ 1294 h 1423"/>
                  <a:gd name="T2" fmla="*/ 1466 w 2564"/>
                  <a:gd name="T3" fmla="*/ 1423 h 1423"/>
                  <a:gd name="T4" fmla="*/ 779 w 2564"/>
                  <a:gd name="T5" fmla="*/ 1060 h 1423"/>
                  <a:gd name="T6" fmla="*/ 612 w 2564"/>
                  <a:gd name="T7" fmla="*/ 1227 h 1423"/>
                  <a:gd name="T8" fmla="*/ 0 w 2564"/>
                  <a:gd name="T9" fmla="*/ 887 h 1423"/>
                  <a:gd name="T10" fmla="*/ 169 w 2564"/>
                  <a:gd name="T11" fmla="*/ 0 h 1423"/>
                  <a:gd name="T12" fmla="*/ 2564 w 2564"/>
                  <a:gd name="T13" fmla="*/ 1294 h 1423"/>
                  <a:gd name="T14" fmla="*/ 2564 w 2564"/>
                  <a:gd name="T15" fmla="*/ 1294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64" h="1423">
                    <a:moveTo>
                      <a:pt x="2564" y="1294"/>
                    </a:moveTo>
                    <a:lnTo>
                      <a:pt x="1466" y="1423"/>
                    </a:lnTo>
                    <a:lnTo>
                      <a:pt x="779" y="1060"/>
                    </a:lnTo>
                    <a:lnTo>
                      <a:pt x="612" y="1227"/>
                    </a:lnTo>
                    <a:lnTo>
                      <a:pt x="0" y="887"/>
                    </a:lnTo>
                    <a:lnTo>
                      <a:pt x="169" y="0"/>
                    </a:lnTo>
                    <a:lnTo>
                      <a:pt x="2564" y="1294"/>
                    </a:lnTo>
                    <a:lnTo>
                      <a:pt x="2564" y="1294"/>
                    </a:lnTo>
                    <a:close/>
                  </a:path>
                </a:pathLst>
              </a:custGeom>
              <a:solidFill>
                <a:srgbClr val="CFC9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36" name="Freeform 48"/>
              <p:cNvSpPr>
                <a:spLocks/>
              </p:cNvSpPr>
              <p:nvPr/>
            </p:nvSpPr>
            <p:spPr bwMode="auto">
              <a:xfrm>
                <a:off x="2217" y="2716"/>
                <a:ext cx="1126" cy="792"/>
              </a:xfrm>
              <a:custGeom>
                <a:avLst/>
                <a:gdLst>
                  <a:gd name="T0" fmla="*/ 1432 w 2251"/>
                  <a:gd name="T1" fmla="*/ 355 h 1583"/>
                  <a:gd name="T2" fmla="*/ 1567 w 2251"/>
                  <a:gd name="T3" fmla="*/ 1114 h 1583"/>
                  <a:gd name="T4" fmla="*/ 2251 w 2251"/>
                  <a:gd name="T5" fmla="*/ 1484 h 1583"/>
                  <a:gd name="T6" fmla="*/ 1534 w 2251"/>
                  <a:gd name="T7" fmla="*/ 1583 h 1583"/>
                  <a:gd name="T8" fmla="*/ 0 w 2251"/>
                  <a:gd name="T9" fmla="*/ 773 h 1583"/>
                  <a:gd name="T10" fmla="*/ 57 w 2251"/>
                  <a:gd name="T11" fmla="*/ 0 h 1583"/>
                  <a:gd name="T12" fmla="*/ 1432 w 2251"/>
                  <a:gd name="T13" fmla="*/ 355 h 1583"/>
                  <a:gd name="T14" fmla="*/ 1432 w 2251"/>
                  <a:gd name="T15" fmla="*/ 355 h 1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1" h="1583">
                    <a:moveTo>
                      <a:pt x="1432" y="355"/>
                    </a:moveTo>
                    <a:lnTo>
                      <a:pt x="1567" y="1114"/>
                    </a:lnTo>
                    <a:lnTo>
                      <a:pt x="2251" y="1484"/>
                    </a:lnTo>
                    <a:lnTo>
                      <a:pt x="1534" y="1583"/>
                    </a:lnTo>
                    <a:lnTo>
                      <a:pt x="0" y="773"/>
                    </a:lnTo>
                    <a:lnTo>
                      <a:pt x="57" y="0"/>
                    </a:lnTo>
                    <a:lnTo>
                      <a:pt x="1432" y="355"/>
                    </a:lnTo>
                    <a:lnTo>
                      <a:pt x="1432" y="35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37" name="Freeform 49"/>
              <p:cNvSpPr>
                <a:spLocks/>
              </p:cNvSpPr>
              <p:nvPr/>
            </p:nvSpPr>
            <p:spPr bwMode="auto">
              <a:xfrm>
                <a:off x="3095" y="3206"/>
                <a:ext cx="645" cy="286"/>
              </a:xfrm>
              <a:custGeom>
                <a:avLst/>
                <a:gdLst>
                  <a:gd name="T0" fmla="*/ 1238 w 1289"/>
                  <a:gd name="T1" fmla="*/ 503 h 572"/>
                  <a:gd name="T2" fmla="*/ 114 w 1289"/>
                  <a:gd name="T3" fmla="*/ 0 h 572"/>
                  <a:gd name="T4" fmla="*/ 0 w 1289"/>
                  <a:gd name="T5" fmla="*/ 45 h 572"/>
                  <a:gd name="T6" fmla="*/ 1127 w 1289"/>
                  <a:gd name="T7" fmla="*/ 572 h 572"/>
                  <a:gd name="T8" fmla="*/ 1289 w 1289"/>
                  <a:gd name="T9" fmla="*/ 526 h 572"/>
                  <a:gd name="T10" fmla="*/ 1238 w 1289"/>
                  <a:gd name="T11" fmla="*/ 503 h 572"/>
                  <a:gd name="T12" fmla="*/ 1238 w 1289"/>
                  <a:gd name="T13" fmla="*/ 503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9" h="572">
                    <a:moveTo>
                      <a:pt x="1238" y="503"/>
                    </a:moveTo>
                    <a:lnTo>
                      <a:pt x="114" y="0"/>
                    </a:lnTo>
                    <a:lnTo>
                      <a:pt x="0" y="45"/>
                    </a:lnTo>
                    <a:lnTo>
                      <a:pt x="1127" y="572"/>
                    </a:lnTo>
                    <a:lnTo>
                      <a:pt x="1289" y="526"/>
                    </a:lnTo>
                    <a:lnTo>
                      <a:pt x="1238" y="503"/>
                    </a:lnTo>
                    <a:lnTo>
                      <a:pt x="1238" y="503"/>
                    </a:lnTo>
                    <a:close/>
                  </a:path>
                </a:pathLst>
              </a:custGeom>
              <a:solidFill>
                <a:srgbClr val="5C5C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38" name="Freeform 50"/>
              <p:cNvSpPr>
                <a:spLocks/>
              </p:cNvSpPr>
              <p:nvPr/>
            </p:nvSpPr>
            <p:spPr bwMode="auto">
              <a:xfrm>
                <a:off x="2235" y="2337"/>
                <a:ext cx="857" cy="435"/>
              </a:xfrm>
              <a:custGeom>
                <a:avLst/>
                <a:gdLst>
                  <a:gd name="T0" fmla="*/ 8 w 1713"/>
                  <a:gd name="T1" fmla="*/ 868 h 868"/>
                  <a:gd name="T2" fmla="*/ 4 w 1713"/>
                  <a:gd name="T3" fmla="*/ 857 h 868"/>
                  <a:gd name="T4" fmla="*/ 2 w 1713"/>
                  <a:gd name="T5" fmla="*/ 826 h 868"/>
                  <a:gd name="T6" fmla="*/ 0 w 1713"/>
                  <a:gd name="T7" fmla="*/ 805 h 868"/>
                  <a:gd name="T8" fmla="*/ 0 w 1713"/>
                  <a:gd name="T9" fmla="*/ 781 h 868"/>
                  <a:gd name="T10" fmla="*/ 0 w 1713"/>
                  <a:gd name="T11" fmla="*/ 754 h 868"/>
                  <a:gd name="T12" fmla="*/ 2 w 1713"/>
                  <a:gd name="T13" fmla="*/ 726 h 868"/>
                  <a:gd name="T14" fmla="*/ 4 w 1713"/>
                  <a:gd name="T15" fmla="*/ 695 h 868"/>
                  <a:gd name="T16" fmla="*/ 12 w 1713"/>
                  <a:gd name="T17" fmla="*/ 665 h 868"/>
                  <a:gd name="T18" fmla="*/ 23 w 1713"/>
                  <a:gd name="T19" fmla="*/ 634 h 868"/>
                  <a:gd name="T20" fmla="*/ 36 w 1713"/>
                  <a:gd name="T21" fmla="*/ 602 h 868"/>
                  <a:gd name="T22" fmla="*/ 52 w 1713"/>
                  <a:gd name="T23" fmla="*/ 572 h 868"/>
                  <a:gd name="T24" fmla="*/ 73 w 1713"/>
                  <a:gd name="T25" fmla="*/ 541 h 868"/>
                  <a:gd name="T26" fmla="*/ 97 w 1713"/>
                  <a:gd name="T27" fmla="*/ 515 h 868"/>
                  <a:gd name="T28" fmla="*/ 130 w 1713"/>
                  <a:gd name="T29" fmla="*/ 492 h 868"/>
                  <a:gd name="T30" fmla="*/ 164 w 1713"/>
                  <a:gd name="T31" fmla="*/ 467 h 868"/>
                  <a:gd name="T32" fmla="*/ 206 w 1713"/>
                  <a:gd name="T33" fmla="*/ 448 h 868"/>
                  <a:gd name="T34" fmla="*/ 253 w 1713"/>
                  <a:gd name="T35" fmla="*/ 435 h 868"/>
                  <a:gd name="T36" fmla="*/ 308 w 1713"/>
                  <a:gd name="T37" fmla="*/ 425 h 868"/>
                  <a:gd name="T38" fmla="*/ 369 w 1713"/>
                  <a:gd name="T39" fmla="*/ 422 h 868"/>
                  <a:gd name="T40" fmla="*/ 436 w 1713"/>
                  <a:gd name="T41" fmla="*/ 420 h 868"/>
                  <a:gd name="T42" fmla="*/ 491 w 1713"/>
                  <a:gd name="T43" fmla="*/ 416 h 868"/>
                  <a:gd name="T44" fmla="*/ 544 w 1713"/>
                  <a:gd name="T45" fmla="*/ 410 h 868"/>
                  <a:gd name="T46" fmla="*/ 586 w 1713"/>
                  <a:gd name="T47" fmla="*/ 399 h 868"/>
                  <a:gd name="T48" fmla="*/ 624 w 1713"/>
                  <a:gd name="T49" fmla="*/ 387 h 868"/>
                  <a:gd name="T50" fmla="*/ 656 w 1713"/>
                  <a:gd name="T51" fmla="*/ 374 h 868"/>
                  <a:gd name="T52" fmla="*/ 687 w 1713"/>
                  <a:gd name="T53" fmla="*/ 357 h 868"/>
                  <a:gd name="T54" fmla="*/ 711 w 1713"/>
                  <a:gd name="T55" fmla="*/ 340 h 868"/>
                  <a:gd name="T56" fmla="*/ 734 w 1713"/>
                  <a:gd name="T57" fmla="*/ 319 h 868"/>
                  <a:gd name="T58" fmla="*/ 761 w 1713"/>
                  <a:gd name="T59" fmla="*/ 294 h 868"/>
                  <a:gd name="T60" fmla="*/ 787 w 1713"/>
                  <a:gd name="T61" fmla="*/ 264 h 868"/>
                  <a:gd name="T62" fmla="*/ 806 w 1713"/>
                  <a:gd name="T63" fmla="*/ 243 h 868"/>
                  <a:gd name="T64" fmla="*/ 827 w 1713"/>
                  <a:gd name="T65" fmla="*/ 220 h 868"/>
                  <a:gd name="T66" fmla="*/ 848 w 1713"/>
                  <a:gd name="T67" fmla="*/ 197 h 868"/>
                  <a:gd name="T68" fmla="*/ 873 w 1713"/>
                  <a:gd name="T69" fmla="*/ 175 h 868"/>
                  <a:gd name="T70" fmla="*/ 900 w 1713"/>
                  <a:gd name="T71" fmla="*/ 152 h 868"/>
                  <a:gd name="T72" fmla="*/ 932 w 1713"/>
                  <a:gd name="T73" fmla="*/ 129 h 868"/>
                  <a:gd name="T74" fmla="*/ 968 w 1713"/>
                  <a:gd name="T75" fmla="*/ 108 h 868"/>
                  <a:gd name="T76" fmla="*/ 1010 w 1713"/>
                  <a:gd name="T77" fmla="*/ 89 h 868"/>
                  <a:gd name="T78" fmla="*/ 1057 w 1713"/>
                  <a:gd name="T79" fmla="*/ 70 h 868"/>
                  <a:gd name="T80" fmla="*/ 1114 w 1713"/>
                  <a:gd name="T81" fmla="*/ 55 h 868"/>
                  <a:gd name="T82" fmla="*/ 1170 w 1713"/>
                  <a:gd name="T83" fmla="*/ 40 h 868"/>
                  <a:gd name="T84" fmla="*/ 1223 w 1713"/>
                  <a:gd name="T85" fmla="*/ 26 h 868"/>
                  <a:gd name="T86" fmla="*/ 1274 w 1713"/>
                  <a:gd name="T87" fmla="*/ 17 h 868"/>
                  <a:gd name="T88" fmla="*/ 1322 w 1713"/>
                  <a:gd name="T89" fmla="*/ 11 h 868"/>
                  <a:gd name="T90" fmla="*/ 1367 w 1713"/>
                  <a:gd name="T91" fmla="*/ 5 h 868"/>
                  <a:gd name="T92" fmla="*/ 1409 w 1713"/>
                  <a:gd name="T93" fmla="*/ 2 h 868"/>
                  <a:gd name="T94" fmla="*/ 1447 w 1713"/>
                  <a:gd name="T95" fmla="*/ 0 h 868"/>
                  <a:gd name="T96" fmla="*/ 1485 w 1713"/>
                  <a:gd name="T97" fmla="*/ 2 h 868"/>
                  <a:gd name="T98" fmla="*/ 1517 w 1713"/>
                  <a:gd name="T99" fmla="*/ 2 h 868"/>
                  <a:gd name="T100" fmla="*/ 1548 w 1713"/>
                  <a:gd name="T101" fmla="*/ 3 h 868"/>
                  <a:gd name="T102" fmla="*/ 1576 w 1713"/>
                  <a:gd name="T103" fmla="*/ 9 h 868"/>
                  <a:gd name="T104" fmla="*/ 1601 w 1713"/>
                  <a:gd name="T105" fmla="*/ 13 h 868"/>
                  <a:gd name="T106" fmla="*/ 1624 w 1713"/>
                  <a:gd name="T107" fmla="*/ 17 h 868"/>
                  <a:gd name="T108" fmla="*/ 1656 w 1713"/>
                  <a:gd name="T109" fmla="*/ 26 h 868"/>
                  <a:gd name="T110" fmla="*/ 1685 w 1713"/>
                  <a:gd name="T111" fmla="*/ 36 h 868"/>
                  <a:gd name="T112" fmla="*/ 1704 w 1713"/>
                  <a:gd name="T113" fmla="*/ 43 h 868"/>
                  <a:gd name="T114" fmla="*/ 1713 w 1713"/>
                  <a:gd name="T115" fmla="*/ 49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13" h="868">
                    <a:moveTo>
                      <a:pt x="1713" y="49"/>
                    </a:moveTo>
                    <a:lnTo>
                      <a:pt x="1584" y="693"/>
                    </a:lnTo>
                    <a:lnTo>
                      <a:pt x="8" y="868"/>
                    </a:lnTo>
                    <a:lnTo>
                      <a:pt x="8" y="866"/>
                    </a:lnTo>
                    <a:lnTo>
                      <a:pt x="6" y="862"/>
                    </a:lnTo>
                    <a:lnTo>
                      <a:pt x="4" y="857"/>
                    </a:lnTo>
                    <a:lnTo>
                      <a:pt x="4" y="849"/>
                    </a:lnTo>
                    <a:lnTo>
                      <a:pt x="2" y="838"/>
                    </a:lnTo>
                    <a:lnTo>
                      <a:pt x="2" y="826"/>
                    </a:lnTo>
                    <a:lnTo>
                      <a:pt x="0" y="819"/>
                    </a:lnTo>
                    <a:lnTo>
                      <a:pt x="0" y="813"/>
                    </a:lnTo>
                    <a:lnTo>
                      <a:pt x="0" y="805"/>
                    </a:lnTo>
                    <a:lnTo>
                      <a:pt x="0" y="798"/>
                    </a:lnTo>
                    <a:lnTo>
                      <a:pt x="0" y="788"/>
                    </a:lnTo>
                    <a:lnTo>
                      <a:pt x="0" y="781"/>
                    </a:lnTo>
                    <a:lnTo>
                      <a:pt x="0" y="773"/>
                    </a:lnTo>
                    <a:lnTo>
                      <a:pt x="0" y="764"/>
                    </a:lnTo>
                    <a:lnTo>
                      <a:pt x="0" y="754"/>
                    </a:lnTo>
                    <a:lnTo>
                      <a:pt x="0" y="745"/>
                    </a:lnTo>
                    <a:lnTo>
                      <a:pt x="0" y="735"/>
                    </a:lnTo>
                    <a:lnTo>
                      <a:pt x="2" y="726"/>
                    </a:lnTo>
                    <a:lnTo>
                      <a:pt x="2" y="716"/>
                    </a:lnTo>
                    <a:lnTo>
                      <a:pt x="4" y="705"/>
                    </a:lnTo>
                    <a:lnTo>
                      <a:pt x="4" y="695"/>
                    </a:lnTo>
                    <a:lnTo>
                      <a:pt x="8" y="686"/>
                    </a:lnTo>
                    <a:lnTo>
                      <a:pt x="10" y="676"/>
                    </a:lnTo>
                    <a:lnTo>
                      <a:pt x="12" y="665"/>
                    </a:lnTo>
                    <a:lnTo>
                      <a:pt x="17" y="655"/>
                    </a:lnTo>
                    <a:lnTo>
                      <a:pt x="21" y="646"/>
                    </a:lnTo>
                    <a:lnTo>
                      <a:pt x="23" y="634"/>
                    </a:lnTo>
                    <a:lnTo>
                      <a:pt x="27" y="623"/>
                    </a:lnTo>
                    <a:lnTo>
                      <a:pt x="31" y="612"/>
                    </a:lnTo>
                    <a:lnTo>
                      <a:pt x="36" y="602"/>
                    </a:lnTo>
                    <a:lnTo>
                      <a:pt x="40" y="591"/>
                    </a:lnTo>
                    <a:lnTo>
                      <a:pt x="46" y="581"/>
                    </a:lnTo>
                    <a:lnTo>
                      <a:pt x="52" y="572"/>
                    </a:lnTo>
                    <a:lnTo>
                      <a:pt x="59" y="562"/>
                    </a:lnTo>
                    <a:lnTo>
                      <a:pt x="67" y="551"/>
                    </a:lnTo>
                    <a:lnTo>
                      <a:pt x="73" y="541"/>
                    </a:lnTo>
                    <a:lnTo>
                      <a:pt x="80" y="532"/>
                    </a:lnTo>
                    <a:lnTo>
                      <a:pt x="90" y="524"/>
                    </a:lnTo>
                    <a:lnTo>
                      <a:pt x="97" y="515"/>
                    </a:lnTo>
                    <a:lnTo>
                      <a:pt x="109" y="507"/>
                    </a:lnTo>
                    <a:lnTo>
                      <a:pt x="118" y="500"/>
                    </a:lnTo>
                    <a:lnTo>
                      <a:pt x="130" y="492"/>
                    </a:lnTo>
                    <a:lnTo>
                      <a:pt x="141" y="482"/>
                    </a:lnTo>
                    <a:lnTo>
                      <a:pt x="152" y="475"/>
                    </a:lnTo>
                    <a:lnTo>
                      <a:pt x="164" y="467"/>
                    </a:lnTo>
                    <a:lnTo>
                      <a:pt x="177" y="461"/>
                    </a:lnTo>
                    <a:lnTo>
                      <a:pt x="190" y="454"/>
                    </a:lnTo>
                    <a:lnTo>
                      <a:pt x="206" y="448"/>
                    </a:lnTo>
                    <a:lnTo>
                      <a:pt x="221" y="444"/>
                    </a:lnTo>
                    <a:lnTo>
                      <a:pt x="238" y="441"/>
                    </a:lnTo>
                    <a:lnTo>
                      <a:pt x="253" y="435"/>
                    </a:lnTo>
                    <a:lnTo>
                      <a:pt x="270" y="431"/>
                    </a:lnTo>
                    <a:lnTo>
                      <a:pt x="289" y="427"/>
                    </a:lnTo>
                    <a:lnTo>
                      <a:pt x="308" y="425"/>
                    </a:lnTo>
                    <a:lnTo>
                      <a:pt x="327" y="423"/>
                    </a:lnTo>
                    <a:lnTo>
                      <a:pt x="348" y="422"/>
                    </a:lnTo>
                    <a:lnTo>
                      <a:pt x="369" y="422"/>
                    </a:lnTo>
                    <a:lnTo>
                      <a:pt x="392" y="422"/>
                    </a:lnTo>
                    <a:lnTo>
                      <a:pt x="413" y="420"/>
                    </a:lnTo>
                    <a:lnTo>
                      <a:pt x="436" y="420"/>
                    </a:lnTo>
                    <a:lnTo>
                      <a:pt x="455" y="420"/>
                    </a:lnTo>
                    <a:lnTo>
                      <a:pt x="474" y="418"/>
                    </a:lnTo>
                    <a:lnTo>
                      <a:pt x="491" y="416"/>
                    </a:lnTo>
                    <a:lnTo>
                      <a:pt x="510" y="414"/>
                    </a:lnTo>
                    <a:lnTo>
                      <a:pt x="527" y="412"/>
                    </a:lnTo>
                    <a:lnTo>
                      <a:pt x="544" y="410"/>
                    </a:lnTo>
                    <a:lnTo>
                      <a:pt x="557" y="406"/>
                    </a:lnTo>
                    <a:lnTo>
                      <a:pt x="573" y="403"/>
                    </a:lnTo>
                    <a:lnTo>
                      <a:pt x="586" y="399"/>
                    </a:lnTo>
                    <a:lnTo>
                      <a:pt x="599" y="395"/>
                    </a:lnTo>
                    <a:lnTo>
                      <a:pt x="611" y="391"/>
                    </a:lnTo>
                    <a:lnTo>
                      <a:pt x="624" y="387"/>
                    </a:lnTo>
                    <a:lnTo>
                      <a:pt x="635" y="384"/>
                    </a:lnTo>
                    <a:lnTo>
                      <a:pt x="649" y="380"/>
                    </a:lnTo>
                    <a:lnTo>
                      <a:pt x="656" y="374"/>
                    </a:lnTo>
                    <a:lnTo>
                      <a:pt x="668" y="368"/>
                    </a:lnTo>
                    <a:lnTo>
                      <a:pt x="677" y="363"/>
                    </a:lnTo>
                    <a:lnTo>
                      <a:pt x="687" y="357"/>
                    </a:lnTo>
                    <a:lnTo>
                      <a:pt x="694" y="351"/>
                    </a:lnTo>
                    <a:lnTo>
                      <a:pt x="702" y="346"/>
                    </a:lnTo>
                    <a:lnTo>
                      <a:pt x="711" y="340"/>
                    </a:lnTo>
                    <a:lnTo>
                      <a:pt x="719" y="334"/>
                    </a:lnTo>
                    <a:lnTo>
                      <a:pt x="727" y="327"/>
                    </a:lnTo>
                    <a:lnTo>
                      <a:pt x="734" y="319"/>
                    </a:lnTo>
                    <a:lnTo>
                      <a:pt x="740" y="313"/>
                    </a:lnTo>
                    <a:lnTo>
                      <a:pt x="748" y="306"/>
                    </a:lnTo>
                    <a:lnTo>
                      <a:pt x="761" y="294"/>
                    </a:lnTo>
                    <a:lnTo>
                      <a:pt x="776" y="281"/>
                    </a:lnTo>
                    <a:lnTo>
                      <a:pt x="782" y="273"/>
                    </a:lnTo>
                    <a:lnTo>
                      <a:pt x="787" y="264"/>
                    </a:lnTo>
                    <a:lnTo>
                      <a:pt x="793" y="256"/>
                    </a:lnTo>
                    <a:lnTo>
                      <a:pt x="801" y="251"/>
                    </a:lnTo>
                    <a:lnTo>
                      <a:pt x="806" y="243"/>
                    </a:lnTo>
                    <a:lnTo>
                      <a:pt x="812" y="235"/>
                    </a:lnTo>
                    <a:lnTo>
                      <a:pt x="820" y="226"/>
                    </a:lnTo>
                    <a:lnTo>
                      <a:pt x="827" y="220"/>
                    </a:lnTo>
                    <a:lnTo>
                      <a:pt x="833" y="213"/>
                    </a:lnTo>
                    <a:lnTo>
                      <a:pt x="841" y="205"/>
                    </a:lnTo>
                    <a:lnTo>
                      <a:pt x="848" y="197"/>
                    </a:lnTo>
                    <a:lnTo>
                      <a:pt x="856" y="188"/>
                    </a:lnTo>
                    <a:lnTo>
                      <a:pt x="863" y="180"/>
                    </a:lnTo>
                    <a:lnTo>
                      <a:pt x="873" y="175"/>
                    </a:lnTo>
                    <a:lnTo>
                      <a:pt x="882" y="167"/>
                    </a:lnTo>
                    <a:lnTo>
                      <a:pt x="892" y="159"/>
                    </a:lnTo>
                    <a:lnTo>
                      <a:pt x="900" y="152"/>
                    </a:lnTo>
                    <a:lnTo>
                      <a:pt x="911" y="144"/>
                    </a:lnTo>
                    <a:lnTo>
                      <a:pt x="921" y="137"/>
                    </a:lnTo>
                    <a:lnTo>
                      <a:pt x="932" y="129"/>
                    </a:lnTo>
                    <a:lnTo>
                      <a:pt x="943" y="121"/>
                    </a:lnTo>
                    <a:lnTo>
                      <a:pt x="955" y="114"/>
                    </a:lnTo>
                    <a:lnTo>
                      <a:pt x="968" y="108"/>
                    </a:lnTo>
                    <a:lnTo>
                      <a:pt x="983" y="102"/>
                    </a:lnTo>
                    <a:lnTo>
                      <a:pt x="995" y="95"/>
                    </a:lnTo>
                    <a:lnTo>
                      <a:pt x="1010" y="89"/>
                    </a:lnTo>
                    <a:lnTo>
                      <a:pt x="1025" y="81"/>
                    </a:lnTo>
                    <a:lnTo>
                      <a:pt x="1042" y="76"/>
                    </a:lnTo>
                    <a:lnTo>
                      <a:pt x="1057" y="70"/>
                    </a:lnTo>
                    <a:lnTo>
                      <a:pt x="1076" y="64"/>
                    </a:lnTo>
                    <a:lnTo>
                      <a:pt x="1095" y="59"/>
                    </a:lnTo>
                    <a:lnTo>
                      <a:pt x="1114" y="55"/>
                    </a:lnTo>
                    <a:lnTo>
                      <a:pt x="1133" y="49"/>
                    </a:lnTo>
                    <a:lnTo>
                      <a:pt x="1151" y="43"/>
                    </a:lnTo>
                    <a:lnTo>
                      <a:pt x="1170" y="40"/>
                    </a:lnTo>
                    <a:lnTo>
                      <a:pt x="1187" y="36"/>
                    </a:lnTo>
                    <a:lnTo>
                      <a:pt x="1204" y="30"/>
                    </a:lnTo>
                    <a:lnTo>
                      <a:pt x="1223" y="26"/>
                    </a:lnTo>
                    <a:lnTo>
                      <a:pt x="1240" y="24"/>
                    </a:lnTo>
                    <a:lnTo>
                      <a:pt x="1259" y="21"/>
                    </a:lnTo>
                    <a:lnTo>
                      <a:pt x="1274" y="17"/>
                    </a:lnTo>
                    <a:lnTo>
                      <a:pt x="1291" y="15"/>
                    </a:lnTo>
                    <a:lnTo>
                      <a:pt x="1306" y="13"/>
                    </a:lnTo>
                    <a:lnTo>
                      <a:pt x="1322" y="11"/>
                    </a:lnTo>
                    <a:lnTo>
                      <a:pt x="1337" y="9"/>
                    </a:lnTo>
                    <a:lnTo>
                      <a:pt x="1352" y="7"/>
                    </a:lnTo>
                    <a:lnTo>
                      <a:pt x="1367" y="5"/>
                    </a:lnTo>
                    <a:lnTo>
                      <a:pt x="1382" y="5"/>
                    </a:lnTo>
                    <a:lnTo>
                      <a:pt x="1396" y="3"/>
                    </a:lnTo>
                    <a:lnTo>
                      <a:pt x="1409" y="2"/>
                    </a:lnTo>
                    <a:lnTo>
                      <a:pt x="1421" y="2"/>
                    </a:lnTo>
                    <a:lnTo>
                      <a:pt x="1436" y="2"/>
                    </a:lnTo>
                    <a:lnTo>
                      <a:pt x="1447" y="0"/>
                    </a:lnTo>
                    <a:lnTo>
                      <a:pt x="1460" y="0"/>
                    </a:lnTo>
                    <a:lnTo>
                      <a:pt x="1472" y="0"/>
                    </a:lnTo>
                    <a:lnTo>
                      <a:pt x="1485" y="2"/>
                    </a:lnTo>
                    <a:lnTo>
                      <a:pt x="1497" y="2"/>
                    </a:lnTo>
                    <a:lnTo>
                      <a:pt x="1508" y="2"/>
                    </a:lnTo>
                    <a:lnTo>
                      <a:pt x="1517" y="2"/>
                    </a:lnTo>
                    <a:lnTo>
                      <a:pt x="1529" y="3"/>
                    </a:lnTo>
                    <a:lnTo>
                      <a:pt x="1538" y="3"/>
                    </a:lnTo>
                    <a:lnTo>
                      <a:pt x="1548" y="3"/>
                    </a:lnTo>
                    <a:lnTo>
                      <a:pt x="1559" y="5"/>
                    </a:lnTo>
                    <a:lnTo>
                      <a:pt x="1569" y="9"/>
                    </a:lnTo>
                    <a:lnTo>
                      <a:pt x="1576" y="9"/>
                    </a:lnTo>
                    <a:lnTo>
                      <a:pt x="1584" y="9"/>
                    </a:lnTo>
                    <a:lnTo>
                      <a:pt x="1594" y="11"/>
                    </a:lnTo>
                    <a:lnTo>
                      <a:pt x="1601" y="13"/>
                    </a:lnTo>
                    <a:lnTo>
                      <a:pt x="1609" y="13"/>
                    </a:lnTo>
                    <a:lnTo>
                      <a:pt x="1616" y="15"/>
                    </a:lnTo>
                    <a:lnTo>
                      <a:pt x="1624" y="17"/>
                    </a:lnTo>
                    <a:lnTo>
                      <a:pt x="1632" y="19"/>
                    </a:lnTo>
                    <a:lnTo>
                      <a:pt x="1643" y="21"/>
                    </a:lnTo>
                    <a:lnTo>
                      <a:pt x="1656" y="26"/>
                    </a:lnTo>
                    <a:lnTo>
                      <a:pt x="1668" y="30"/>
                    </a:lnTo>
                    <a:lnTo>
                      <a:pt x="1677" y="34"/>
                    </a:lnTo>
                    <a:lnTo>
                      <a:pt x="1685" y="36"/>
                    </a:lnTo>
                    <a:lnTo>
                      <a:pt x="1692" y="38"/>
                    </a:lnTo>
                    <a:lnTo>
                      <a:pt x="1698" y="42"/>
                    </a:lnTo>
                    <a:lnTo>
                      <a:pt x="1704" y="43"/>
                    </a:lnTo>
                    <a:lnTo>
                      <a:pt x="1709" y="45"/>
                    </a:lnTo>
                    <a:lnTo>
                      <a:pt x="1713" y="49"/>
                    </a:lnTo>
                    <a:lnTo>
                      <a:pt x="1713" y="49"/>
                    </a:lnTo>
                    <a:close/>
                  </a:path>
                </a:pathLst>
              </a:custGeom>
              <a:solidFill>
                <a:srgbClr val="F7E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39" name="Freeform 51"/>
              <p:cNvSpPr>
                <a:spLocks/>
              </p:cNvSpPr>
              <p:nvPr/>
            </p:nvSpPr>
            <p:spPr bwMode="auto">
              <a:xfrm>
                <a:off x="2321" y="2286"/>
                <a:ext cx="1240" cy="1065"/>
              </a:xfrm>
              <a:custGeom>
                <a:avLst/>
                <a:gdLst>
                  <a:gd name="T0" fmla="*/ 1719 w 2481"/>
                  <a:gd name="T1" fmla="*/ 1853 h 2130"/>
                  <a:gd name="T2" fmla="*/ 1223 w 2481"/>
                  <a:gd name="T3" fmla="*/ 2045 h 2130"/>
                  <a:gd name="T4" fmla="*/ 362 w 2481"/>
                  <a:gd name="T5" fmla="*/ 2127 h 2130"/>
                  <a:gd name="T6" fmla="*/ 362 w 2481"/>
                  <a:gd name="T7" fmla="*/ 2117 h 2130"/>
                  <a:gd name="T8" fmla="*/ 360 w 2481"/>
                  <a:gd name="T9" fmla="*/ 2096 h 2130"/>
                  <a:gd name="T10" fmla="*/ 360 w 2481"/>
                  <a:gd name="T11" fmla="*/ 2075 h 2130"/>
                  <a:gd name="T12" fmla="*/ 360 w 2481"/>
                  <a:gd name="T13" fmla="*/ 2060 h 2130"/>
                  <a:gd name="T14" fmla="*/ 360 w 2481"/>
                  <a:gd name="T15" fmla="*/ 2043 h 2130"/>
                  <a:gd name="T16" fmla="*/ 356 w 2481"/>
                  <a:gd name="T17" fmla="*/ 2024 h 2130"/>
                  <a:gd name="T18" fmla="*/ 356 w 2481"/>
                  <a:gd name="T19" fmla="*/ 2003 h 2130"/>
                  <a:gd name="T20" fmla="*/ 352 w 2481"/>
                  <a:gd name="T21" fmla="*/ 1982 h 2130"/>
                  <a:gd name="T22" fmla="*/ 350 w 2481"/>
                  <a:gd name="T23" fmla="*/ 1961 h 2130"/>
                  <a:gd name="T24" fmla="*/ 346 w 2481"/>
                  <a:gd name="T25" fmla="*/ 1938 h 2130"/>
                  <a:gd name="T26" fmla="*/ 341 w 2481"/>
                  <a:gd name="T27" fmla="*/ 1914 h 2130"/>
                  <a:gd name="T28" fmla="*/ 335 w 2481"/>
                  <a:gd name="T29" fmla="*/ 1891 h 2130"/>
                  <a:gd name="T30" fmla="*/ 331 w 2481"/>
                  <a:gd name="T31" fmla="*/ 1864 h 2130"/>
                  <a:gd name="T32" fmla="*/ 322 w 2481"/>
                  <a:gd name="T33" fmla="*/ 1838 h 2130"/>
                  <a:gd name="T34" fmla="*/ 314 w 2481"/>
                  <a:gd name="T35" fmla="*/ 1813 h 2130"/>
                  <a:gd name="T36" fmla="*/ 303 w 2481"/>
                  <a:gd name="T37" fmla="*/ 1786 h 2130"/>
                  <a:gd name="T38" fmla="*/ 293 w 2481"/>
                  <a:gd name="T39" fmla="*/ 1762 h 2130"/>
                  <a:gd name="T40" fmla="*/ 280 w 2481"/>
                  <a:gd name="T41" fmla="*/ 1735 h 2130"/>
                  <a:gd name="T42" fmla="*/ 265 w 2481"/>
                  <a:gd name="T43" fmla="*/ 1712 h 2130"/>
                  <a:gd name="T44" fmla="*/ 250 w 2481"/>
                  <a:gd name="T45" fmla="*/ 1690 h 2130"/>
                  <a:gd name="T46" fmla="*/ 234 w 2481"/>
                  <a:gd name="T47" fmla="*/ 1665 h 2130"/>
                  <a:gd name="T48" fmla="*/ 213 w 2481"/>
                  <a:gd name="T49" fmla="*/ 1642 h 2130"/>
                  <a:gd name="T50" fmla="*/ 194 w 2481"/>
                  <a:gd name="T51" fmla="*/ 1619 h 2130"/>
                  <a:gd name="T52" fmla="*/ 172 w 2481"/>
                  <a:gd name="T53" fmla="*/ 1598 h 2130"/>
                  <a:gd name="T54" fmla="*/ 149 w 2481"/>
                  <a:gd name="T55" fmla="*/ 1579 h 2130"/>
                  <a:gd name="T56" fmla="*/ 122 w 2481"/>
                  <a:gd name="T57" fmla="*/ 1562 h 2130"/>
                  <a:gd name="T58" fmla="*/ 94 w 2481"/>
                  <a:gd name="T59" fmla="*/ 1547 h 2130"/>
                  <a:gd name="T60" fmla="*/ 63 w 2481"/>
                  <a:gd name="T61" fmla="*/ 1532 h 2130"/>
                  <a:gd name="T62" fmla="*/ 0 w 2481"/>
                  <a:gd name="T63" fmla="*/ 853 h 2130"/>
                  <a:gd name="T64" fmla="*/ 1558 w 2481"/>
                  <a:gd name="T65" fmla="*/ 87 h 2130"/>
                  <a:gd name="T66" fmla="*/ 2481 w 2481"/>
                  <a:gd name="T67" fmla="*/ 1498 h 2130"/>
                  <a:gd name="T68" fmla="*/ 2173 w 2481"/>
                  <a:gd name="T69" fmla="*/ 1598 h 2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81" h="2130">
                    <a:moveTo>
                      <a:pt x="2173" y="1598"/>
                    </a:moveTo>
                    <a:lnTo>
                      <a:pt x="1719" y="1853"/>
                    </a:lnTo>
                    <a:lnTo>
                      <a:pt x="1770" y="1990"/>
                    </a:lnTo>
                    <a:lnTo>
                      <a:pt x="1223" y="2045"/>
                    </a:lnTo>
                    <a:lnTo>
                      <a:pt x="362" y="2130"/>
                    </a:lnTo>
                    <a:lnTo>
                      <a:pt x="362" y="2127"/>
                    </a:lnTo>
                    <a:lnTo>
                      <a:pt x="362" y="2123"/>
                    </a:lnTo>
                    <a:lnTo>
                      <a:pt x="362" y="2117"/>
                    </a:lnTo>
                    <a:lnTo>
                      <a:pt x="362" y="2108"/>
                    </a:lnTo>
                    <a:lnTo>
                      <a:pt x="360" y="2096"/>
                    </a:lnTo>
                    <a:lnTo>
                      <a:pt x="360" y="2083"/>
                    </a:lnTo>
                    <a:lnTo>
                      <a:pt x="360" y="2075"/>
                    </a:lnTo>
                    <a:lnTo>
                      <a:pt x="360" y="2068"/>
                    </a:lnTo>
                    <a:lnTo>
                      <a:pt x="360" y="2060"/>
                    </a:lnTo>
                    <a:lnTo>
                      <a:pt x="360" y="2054"/>
                    </a:lnTo>
                    <a:lnTo>
                      <a:pt x="360" y="2043"/>
                    </a:lnTo>
                    <a:lnTo>
                      <a:pt x="358" y="2034"/>
                    </a:lnTo>
                    <a:lnTo>
                      <a:pt x="356" y="2024"/>
                    </a:lnTo>
                    <a:lnTo>
                      <a:pt x="356" y="2016"/>
                    </a:lnTo>
                    <a:lnTo>
                      <a:pt x="356" y="2003"/>
                    </a:lnTo>
                    <a:lnTo>
                      <a:pt x="354" y="1995"/>
                    </a:lnTo>
                    <a:lnTo>
                      <a:pt x="352" y="1982"/>
                    </a:lnTo>
                    <a:lnTo>
                      <a:pt x="352" y="1975"/>
                    </a:lnTo>
                    <a:lnTo>
                      <a:pt x="350" y="1961"/>
                    </a:lnTo>
                    <a:lnTo>
                      <a:pt x="348" y="1950"/>
                    </a:lnTo>
                    <a:lnTo>
                      <a:pt x="346" y="1938"/>
                    </a:lnTo>
                    <a:lnTo>
                      <a:pt x="345" y="1927"/>
                    </a:lnTo>
                    <a:lnTo>
                      <a:pt x="341" y="1914"/>
                    </a:lnTo>
                    <a:lnTo>
                      <a:pt x="339" y="1902"/>
                    </a:lnTo>
                    <a:lnTo>
                      <a:pt x="335" y="1891"/>
                    </a:lnTo>
                    <a:lnTo>
                      <a:pt x="335" y="1878"/>
                    </a:lnTo>
                    <a:lnTo>
                      <a:pt x="331" y="1864"/>
                    </a:lnTo>
                    <a:lnTo>
                      <a:pt x="326" y="1853"/>
                    </a:lnTo>
                    <a:lnTo>
                      <a:pt x="322" y="1838"/>
                    </a:lnTo>
                    <a:lnTo>
                      <a:pt x="318" y="1826"/>
                    </a:lnTo>
                    <a:lnTo>
                      <a:pt x="314" y="1813"/>
                    </a:lnTo>
                    <a:lnTo>
                      <a:pt x="308" y="1800"/>
                    </a:lnTo>
                    <a:lnTo>
                      <a:pt x="303" y="1786"/>
                    </a:lnTo>
                    <a:lnTo>
                      <a:pt x="299" y="1775"/>
                    </a:lnTo>
                    <a:lnTo>
                      <a:pt x="293" y="1762"/>
                    </a:lnTo>
                    <a:lnTo>
                      <a:pt x="286" y="1748"/>
                    </a:lnTo>
                    <a:lnTo>
                      <a:pt x="280" y="1735"/>
                    </a:lnTo>
                    <a:lnTo>
                      <a:pt x="272" y="1724"/>
                    </a:lnTo>
                    <a:lnTo>
                      <a:pt x="265" y="1712"/>
                    </a:lnTo>
                    <a:lnTo>
                      <a:pt x="257" y="1701"/>
                    </a:lnTo>
                    <a:lnTo>
                      <a:pt x="250" y="1690"/>
                    </a:lnTo>
                    <a:lnTo>
                      <a:pt x="242" y="1676"/>
                    </a:lnTo>
                    <a:lnTo>
                      <a:pt x="234" y="1665"/>
                    </a:lnTo>
                    <a:lnTo>
                      <a:pt x="225" y="1653"/>
                    </a:lnTo>
                    <a:lnTo>
                      <a:pt x="213" y="1642"/>
                    </a:lnTo>
                    <a:lnTo>
                      <a:pt x="206" y="1631"/>
                    </a:lnTo>
                    <a:lnTo>
                      <a:pt x="194" y="1619"/>
                    </a:lnTo>
                    <a:lnTo>
                      <a:pt x="185" y="1610"/>
                    </a:lnTo>
                    <a:lnTo>
                      <a:pt x="172" y="1598"/>
                    </a:lnTo>
                    <a:lnTo>
                      <a:pt x="162" y="1589"/>
                    </a:lnTo>
                    <a:lnTo>
                      <a:pt x="149" y="1579"/>
                    </a:lnTo>
                    <a:lnTo>
                      <a:pt x="135" y="1570"/>
                    </a:lnTo>
                    <a:lnTo>
                      <a:pt x="122" y="1562"/>
                    </a:lnTo>
                    <a:lnTo>
                      <a:pt x="109" y="1555"/>
                    </a:lnTo>
                    <a:lnTo>
                      <a:pt x="94" y="1547"/>
                    </a:lnTo>
                    <a:lnTo>
                      <a:pt x="80" y="1537"/>
                    </a:lnTo>
                    <a:lnTo>
                      <a:pt x="63" y="1532"/>
                    </a:lnTo>
                    <a:lnTo>
                      <a:pt x="50" y="1526"/>
                    </a:lnTo>
                    <a:lnTo>
                      <a:pt x="0" y="853"/>
                    </a:lnTo>
                    <a:lnTo>
                      <a:pt x="1320" y="741"/>
                    </a:lnTo>
                    <a:lnTo>
                      <a:pt x="1558" y="87"/>
                    </a:lnTo>
                    <a:lnTo>
                      <a:pt x="2470" y="0"/>
                    </a:lnTo>
                    <a:lnTo>
                      <a:pt x="2481" y="1498"/>
                    </a:lnTo>
                    <a:lnTo>
                      <a:pt x="2173" y="1598"/>
                    </a:lnTo>
                    <a:lnTo>
                      <a:pt x="2173" y="1598"/>
                    </a:lnTo>
                    <a:close/>
                  </a:path>
                </a:pathLst>
              </a:custGeom>
              <a:solidFill>
                <a:srgbClr val="7373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40" name="Freeform 52"/>
              <p:cNvSpPr>
                <a:spLocks/>
              </p:cNvSpPr>
              <p:nvPr/>
            </p:nvSpPr>
            <p:spPr bwMode="auto">
              <a:xfrm>
                <a:off x="2533" y="3047"/>
                <a:ext cx="363" cy="215"/>
              </a:xfrm>
              <a:custGeom>
                <a:avLst/>
                <a:gdLst>
                  <a:gd name="T0" fmla="*/ 664 w 727"/>
                  <a:gd name="T1" fmla="*/ 84 h 430"/>
                  <a:gd name="T2" fmla="*/ 654 w 727"/>
                  <a:gd name="T3" fmla="*/ 80 h 430"/>
                  <a:gd name="T4" fmla="*/ 639 w 727"/>
                  <a:gd name="T5" fmla="*/ 74 h 430"/>
                  <a:gd name="T6" fmla="*/ 614 w 727"/>
                  <a:gd name="T7" fmla="*/ 69 h 430"/>
                  <a:gd name="T8" fmla="*/ 592 w 727"/>
                  <a:gd name="T9" fmla="*/ 63 h 430"/>
                  <a:gd name="T10" fmla="*/ 575 w 727"/>
                  <a:gd name="T11" fmla="*/ 57 h 430"/>
                  <a:gd name="T12" fmla="*/ 559 w 727"/>
                  <a:gd name="T13" fmla="*/ 54 h 430"/>
                  <a:gd name="T14" fmla="*/ 540 w 727"/>
                  <a:gd name="T15" fmla="*/ 48 h 430"/>
                  <a:gd name="T16" fmla="*/ 521 w 727"/>
                  <a:gd name="T17" fmla="*/ 42 h 430"/>
                  <a:gd name="T18" fmla="*/ 500 w 727"/>
                  <a:gd name="T19" fmla="*/ 36 h 430"/>
                  <a:gd name="T20" fmla="*/ 480 w 727"/>
                  <a:gd name="T21" fmla="*/ 33 h 430"/>
                  <a:gd name="T22" fmla="*/ 459 w 727"/>
                  <a:gd name="T23" fmla="*/ 29 h 430"/>
                  <a:gd name="T24" fmla="*/ 438 w 727"/>
                  <a:gd name="T25" fmla="*/ 25 h 430"/>
                  <a:gd name="T26" fmla="*/ 413 w 727"/>
                  <a:gd name="T27" fmla="*/ 21 h 430"/>
                  <a:gd name="T28" fmla="*/ 392 w 727"/>
                  <a:gd name="T29" fmla="*/ 15 h 430"/>
                  <a:gd name="T30" fmla="*/ 369 w 727"/>
                  <a:gd name="T31" fmla="*/ 12 h 430"/>
                  <a:gd name="T32" fmla="*/ 346 w 727"/>
                  <a:gd name="T33" fmla="*/ 8 h 430"/>
                  <a:gd name="T34" fmla="*/ 324 w 727"/>
                  <a:gd name="T35" fmla="*/ 6 h 430"/>
                  <a:gd name="T36" fmla="*/ 301 w 727"/>
                  <a:gd name="T37" fmla="*/ 4 h 430"/>
                  <a:gd name="T38" fmla="*/ 280 w 727"/>
                  <a:gd name="T39" fmla="*/ 2 h 430"/>
                  <a:gd name="T40" fmla="*/ 257 w 727"/>
                  <a:gd name="T41" fmla="*/ 0 h 430"/>
                  <a:gd name="T42" fmla="*/ 236 w 727"/>
                  <a:gd name="T43" fmla="*/ 0 h 430"/>
                  <a:gd name="T44" fmla="*/ 217 w 727"/>
                  <a:gd name="T45" fmla="*/ 0 h 430"/>
                  <a:gd name="T46" fmla="*/ 200 w 727"/>
                  <a:gd name="T47" fmla="*/ 2 h 430"/>
                  <a:gd name="T48" fmla="*/ 183 w 727"/>
                  <a:gd name="T49" fmla="*/ 4 h 430"/>
                  <a:gd name="T50" fmla="*/ 166 w 727"/>
                  <a:gd name="T51" fmla="*/ 6 h 430"/>
                  <a:gd name="T52" fmla="*/ 143 w 727"/>
                  <a:gd name="T53" fmla="*/ 12 h 430"/>
                  <a:gd name="T54" fmla="*/ 116 w 727"/>
                  <a:gd name="T55" fmla="*/ 25 h 430"/>
                  <a:gd name="T56" fmla="*/ 94 w 727"/>
                  <a:gd name="T57" fmla="*/ 38 h 430"/>
                  <a:gd name="T58" fmla="*/ 73 w 727"/>
                  <a:gd name="T59" fmla="*/ 54 h 430"/>
                  <a:gd name="T60" fmla="*/ 56 w 727"/>
                  <a:gd name="T61" fmla="*/ 69 h 430"/>
                  <a:gd name="T62" fmla="*/ 40 w 727"/>
                  <a:gd name="T63" fmla="*/ 84 h 430"/>
                  <a:gd name="T64" fmla="*/ 29 w 727"/>
                  <a:gd name="T65" fmla="*/ 99 h 430"/>
                  <a:gd name="T66" fmla="*/ 19 w 727"/>
                  <a:gd name="T67" fmla="*/ 114 h 430"/>
                  <a:gd name="T68" fmla="*/ 12 w 727"/>
                  <a:gd name="T69" fmla="*/ 131 h 430"/>
                  <a:gd name="T70" fmla="*/ 6 w 727"/>
                  <a:gd name="T71" fmla="*/ 149 h 430"/>
                  <a:gd name="T72" fmla="*/ 2 w 727"/>
                  <a:gd name="T73" fmla="*/ 164 h 430"/>
                  <a:gd name="T74" fmla="*/ 0 w 727"/>
                  <a:gd name="T75" fmla="*/ 181 h 430"/>
                  <a:gd name="T76" fmla="*/ 2 w 727"/>
                  <a:gd name="T77" fmla="*/ 198 h 430"/>
                  <a:gd name="T78" fmla="*/ 2 w 727"/>
                  <a:gd name="T79" fmla="*/ 215 h 430"/>
                  <a:gd name="T80" fmla="*/ 6 w 727"/>
                  <a:gd name="T81" fmla="*/ 232 h 430"/>
                  <a:gd name="T82" fmla="*/ 12 w 727"/>
                  <a:gd name="T83" fmla="*/ 249 h 430"/>
                  <a:gd name="T84" fmla="*/ 18 w 727"/>
                  <a:gd name="T85" fmla="*/ 266 h 430"/>
                  <a:gd name="T86" fmla="*/ 23 w 727"/>
                  <a:gd name="T87" fmla="*/ 282 h 430"/>
                  <a:gd name="T88" fmla="*/ 31 w 727"/>
                  <a:gd name="T89" fmla="*/ 297 h 430"/>
                  <a:gd name="T90" fmla="*/ 38 w 727"/>
                  <a:gd name="T91" fmla="*/ 312 h 430"/>
                  <a:gd name="T92" fmla="*/ 46 w 727"/>
                  <a:gd name="T93" fmla="*/ 327 h 430"/>
                  <a:gd name="T94" fmla="*/ 59 w 727"/>
                  <a:gd name="T95" fmla="*/ 348 h 430"/>
                  <a:gd name="T96" fmla="*/ 76 w 727"/>
                  <a:gd name="T97" fmla="*/ 373 h 430"/>
                  <a:gd name="T98" fmla="*/ 92 w 727"/>
                  <a:gd name="T99" fmla="*/ 394 h 430"/>
                  <a:gd name="T100" fmla="*/ 107 w 727"/>
                  <a:gd name="T101" fmla="*/ 409 h 430"/>
                  <a:gd name="T102" fmla="*/ 122 w 727"/>
                  <a:gd name="T103" fmla="*/ 426 h 430"/>
                  <a:gd name="T104" fmla="*/ 727 w 727"/>
                  <a:gd name="T105" fmla="*/ 394 h 430"/>
                  <a:gd name="T106" fmla="*/ 668 w 727"/>
                  <a:gd name="T107" fmla="*/ 86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7" h="430">
                    <a:moveTo>
                      <a:pt x="668" y="86"/>
                    </a:moveTo>
                    <a:lnTo>
                      <a:pt x="664" y="84"/>
                    </a:lnTo>
                    <a:lnTo>
                      <a:pt x="662" y="84"/>
                    </a:lnTo>
                    <a:lnTo>
                      <a:pt x="654" y="80"/>
                    </a:lnTo>
                    <a:lnTo>
                      <a:pt x="649" y="78"/>
                    </a:lnTo>
                    <a:lnTo>
                      <a:pt x="639" y="74"/>
                    </a:lnTo>
                    <a:lnTo>
                      <a:pt x="628" y="73"/>
                    </a:lnTo>
                    <a:lnTo>
                      <a:pt x="614" y="69"/>
                    </a:lnTo>
                    <a:lnTo>
                      <a:pt x="601" y="67"/>
                    </a:lnTo>
                    <a:lnTo>
                      <a:pt x="592" y="63"/>
                    </a:lnTo>
                    <a:lnTo>
                      <a:pt x="584" y="61"/>
                    </a:lnTo>
                    <a:lnTo>
                      <a:pt x="575" y="57"/>
                    </a:lnTo>
                    <a:lnTo>
                      <a:pt x="567" y="55"/>
                    </a:lnTo>
                    <a:lnTo>
                      <a:pt x="559" y="54"/>
                    </a:lnTo>
                    <a:lnTo>
                      <a:pt x="550" y="50"/>
                    </a:lnTo>
                    <a:lnTo>
                      <a:pt x="540" y="48"/>
                    </a:lnTo>
                    <a:lnTo>
                      <a:pt x="531" y="46"/>
                    </a:lnTo>
                    <a:lnTo>
                      <a:pt x="521" y="42"/>
                    </a:lnTo>
                    <a:lnTo>
                      <a:pt x="510" y="40"/>
                    </a:lnTo>
                    <a:lnTo>
                      <a:pt x="500" y="36"/>
                    </a:lnTo>
                    <a:lnTo>
                      <a:pt x="491" y="36"/>
                    </a:lnTo>
                    <a:lnTo>
                      <a:pt x="480" y="33"/>
                    </a:lnTo>
                    <a:lnTo>
                      <a:pt x="470" y="33"/>
                    </a:lnTo>
                    <a:lnTo>
                      <a:pt x="459" y="29"/>
                    </a:lnTo>
                    <a:lnTo>
                      <a:pt x="449" y="29"/>
                    </a:lnTo>
                    <a:lnTo>
                      <a:pt x="438" y="25"/>
                    </a:lnTo>
                    <a:lnTo>
                      <a:pt x="424" y="23"/>
                    </a:lnTo>
                    <a:lnTo>
                      <a:pt x="413" y="21"/>
                    </a:lnTo>
                    <a:lnTo>
                      <a:pt x="403" y="19"/>
                    </a:lnTo>
                    <a:lnTo>
                      <a:pt x="392" y="15"/>
                    </a:lnTo>
                    <a:lnTo>
                      <a:pt x="381" y="15"/>
                    </a:lnTo>
                    <a:lnTo>
                      <a:pt x="369" y="12"/>
                    </a:lnTo>
                    <a:lnTo>
                      <a:pt x="358" y="12"/>
                    </a:lnTo>
                    <a:lnTo>
                      <a:pt x="346" y="8"/>
                    </a:lnTo>
                    <a:lnTo>
                      <a:pt x="335" y="8"/>
                    </a:lnTo>
                    <a:lnTo>
                      <a:pt x="324" y="6"/>
                    </a:lnTo>
                    <a:lnTo>
                      <a:pt x="312" y="4"/>
                    </a:lnTo>
                    <a:lnTo>
                      <a:pt x="301" y="4"/>
                    </a:lnTo>
                    <a:lnTo>
                      <a:pt x="291" y="2"/>
                    </a:lnTo>
                    <a:lnTo>
                      <a:pt x="280" y="2"/>
                    </a:lnTo>
                    <a:lnTo>
                      <a:pt x="270" y="2"/>
                    </a:lnTo>
                    <a:lnTo>
                      <a:pt x="257" y="0"/>
                    </a:lnTo>
                    <a:lnTo>
                      <a:pt x="248" y="0"/>
                    </a:lnTo>
                    <a:lnTo>
                      <a:pt x="236" y="0"/>
                    </a:lnTo>
                    <a:lnTo>
                      <a:pt x="229" y="0"/>
                    </a:lnTo>
                    <a:lnTo>
                      <a:pt x="217" y="0"/>
                    </a:lnTo>
                    <a:lnTo>
                      <a:pt x="208" y="0"/>
                    </a:lnTo>
                    <a:lnTo>
                      <a:pt x="200" y="2"/>
                    </a:lnTo>
                    <a:lnTo>
                      <a:pt x="191" y="4"/>
                    </a:lnTo>
                    <a:lnTo>
                      <a:pt x="183" y="4"/>
                    </a:lnTo>
                    <a:lnTo>
                      <a:pt x="173" y="4"/>
                    </a:lnTo>
                    <a:lnTo>
                      <a:pt x="166" y="6"/>
                    </a:lnTo>
                    <a:lnTo>
                      <a:pt x="158" y="8"/>
                    </a:lnTo>
                    <a:lnTo>
                      <a:pt x="143" y="12"/>
                    </a:lnTo>
                    <a:lnTo>
                      <a:pt x="132" y="21"/>
                    </a:lnTo>
                    <a:lnTo>
                      <a:pt x="116" y="25"/>
                    </a:lnTo>
                    <a:lnTo>
                      <a:pt x="105" y="33"/>
                    </a:lnTo>
                    <a:lnTo>
                      <a:pt x="94" y="38"/>
                    </a:lnTo>
                    <a:lnTo>
                      <a:pt x="82" y="46"/>
                    </a:lnTo>
                    <a:lnTo>
                      <a:pt x="73" y="54"/>
                    </a:lnTo>
                    <a:lnTo>
                      <a:pt x="63" y="61"/>
                    </a:lnTo>
                    <a:lnTo>
                      <a:pt x="56" y="69"/>
                    </a:lnTo>
                    <a:lnTo>
                      <a:pt x="48" y="76"/>
                    </a:lnTo>
                    <a:lnTo>
                      <a:pt x="40" y="84"/>
                    </a:lnTo>
                    <a:lnTo>
                      <a:pt x="35" y="92"/>
                    </a:lnTo>
                    <a:lnTo>
                      <a:pt x="29" y="99"/>
                    </a:lnTo>
                    <a:lnTo>
                      <a:pt x="23" y="107"/>
                    </a:lnTo>
                    <a:lnTo>
                      <a:pt x="19" y="114"/>
                    </a:lnTo>
                    <a:lnTo>
                      <a:pt x="16" y="124"/>
                    </a:lnTo>
                    <a:lnTo>
                      <a:pt x="12" y="131"/>
                    </a:lnTo>
                    <a:lnTo>
                      <a:pt x="10" y="141"/>
                    </a:lnTo>
                    <a:lnTo>
                      <a:pt x="6" y="149"/>
                    </a:lnTo>
                    <a:lnTo>
                      <a:pt x="4" y="156"/>
                    </a:lnTo>
                    <a:lnTo>
                      <a:pt x="2" y="164"/>
                    </a:lnTo>
                    <a:lnTo>
                      <a:pt x="2" y="173"/>
                    </a:lnTo>
                    <a:lnTo>
                      <a:pt x="0" y="181"/>
                    </a:lnTo>
                    <a:lnTo>
                      <a:pt x="0" y="190"/>
                    </a:lnTo>
                    <a:lnTo>
                      <a:pt x="2" y="198"/>
                    </a:lnTo>
                    <a:lnTo>
                      <a:pt x="2" y="207"/>
                    </a:lnTo>
                    <a:lnTo>
                      <a:pt x="2" y="215"/>
                    </a:lnTo>
                    <a:lnTo>
                      <a:pt x="4" y="225"/>
                    </a:lnTo>
                    <a:lnTo>
                      <a:pt x="6" y="232"/>
                    </a:lnTo>
                    <a:lnTo>
                      <a:pt x="10" y="242"/>
                    </a:lnTo>
                    <a:lnTo>
                      <a:pt x="12" y="249"/>
                    </a:lnTo>
                    <a:lnTo>
                      <a:pt x="14" y="259"/>
                    </a:lnTo>
                    <a:lnTo>
                      <a:pt x="18" y="266"/>
                    </a:lnTo>
                    <a:lnTo>
                      <a:pt x="21" y="276"/>
                    </a:lnTo>
                    <a:lnTo>
                      <a:pt x="23" y="282"/>
                    </a:lnTo>
                    <a:lnTo>
                      <a:pt x="27" y="289"/>
                    </a:lnTo>
                    <a:lnTo>
                      <a:pt x="31" y="297"/>
                    </a:lnTo>
                    <a:lnTo>
                      <a:pt x="35" y="306"/>
                    </a:lnTo>
                    <a:lnTo>
                      <a:pt x="38" y="312"/>
                    </a:lnTo>
                    <a:lnTo>
                      <a:pt x="42" y="320"/>
                    </a:lnTo>
                    <a:lnTo>
                      <a:pt x="46" y="327"/>
                    </a:lnTo>
                    <a:lnTo>
                      <a:pt x="52" y="335"/>
                    </a:lnTo>
                    <a:lnTo>
                      <a:pt x="59" y="348"/>
                    </a:lnTo>
                    <a:lnTo>
                      <a:pt x="69" y="359"/>
                    </a:lnTo>
                    <a:lnTo>
                      <a:pt x="76" y="373"/>
                    </a:lnTo>
                    <a:lnTo>
                      <a:pt x="86" y="384"/>
                    </a:lnTo>
                    <a:lnTo>
                      <a:pt x="92" y="394"/>
                    </a:lnTo>
                    <a:lnTo>
                      <a:pt x="99" y="401"/>
                    </a:lnTo>
                    <a:lnTo>
                      <a:pt x="107" y="409"/>
                    </a:lnTo>
                    <a:lnTo>
                      <a:pt x="113" y="416"/>
                    </a:lnTo>
                    <a:lnTo>
                      <a:pt x="122" y="426"/>
                    </a:lnTo>
                    <a:lnTo>
                      <a:pt x="126" y="430"/>
                    </a:lnTo>
                    <a:lnTo>
                      <a:pt x="727" y="394"/>
                    </a:lnTo>
                    <a:lnTo>
                      <a:pt x="668" y="86"/>
                    </a:lnTo>
                    <a:lnTo>
                      <a:pt x="668" y="86"/>
                    </a:lnTo>
                    <a:close/>
                  </a:path>
                </a:pathLst>
              </a:custGeom>
              <a:solidFill>
                <a:srgbClr val="4D4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41" name="Freeform 53"/>
              <p:cNvSpPr>
                <a:spLocks/>
              </p:cNvSpPr>
              <p:nvPr/>
            </p:nvSpPr>
            <p:spPr bwMode="auto">
              <a:xfrm>
                <a:off x="2359" y="2660"/>
                <a:ext cx="959" cy="376"/>
              </a:xfrm>
              <a:custGeom>
                <a:avLst/>
                <a:gdLst>
                  <a:gd name="T0" fmla="*/ 1917 w 1919"/>
                  <a:gd name="T1" fmla="*/ 530 h 750"/>
                  <a:gd name="T2" fmla="*/ 1907 w 1919"/>
                  <a:gd name="T3" fmla="*/ 536 h 750"/>
                  <a:gd name="T4" fmla="*/ 1892 w 1919"/>
                  <a:gd name="T5" fmla="*/ 545 h 750"/>
                  <a:gd name="T6" fmla="*/ 1879 w 1919"/>
                  <a:gd name="T7" fmla="*/ 551 h 750"/>
                  <a:gd name="T8" fmla="*/ 1864 w 1919"/>
                  <a:gd name="T9" fmla="*/ 560 h 750"/>
                  <a:gd name="T10" fmla="*/ 1847 w 1919"/>
                  <a:gd name="T11" fmla="*/ 570 h 750"/>
                  <a:gd name="T12" fmla="*/ 1826 w 1919"/>
                  <a:gd name="T13" fmla="*/ 579 h 750"/>
                  <a:gd name="T14" fmla="*/ 1801 w 1919"/>
                  <a:gd name="T15" fmla="*/ 589 h 750"/>
                  <a:gd name="T16" fmla="*/ 1774 w 1919"/>
                  <a:gd name="T17" fmla="*/ 600 h 750"/>
                  <a:gd name="T18" fmla="*/ 1748 w 1919"/>
                  <a:gd name="T19" fmla="*/ 612 h 750"/>
                  <a:gd name="T20" fmla="*/ 1715 w 1919"/>
                  <a:gd name="T21" fmla="*/ 625 h 750"/>
                  <a:gd name="T22" fmla="*/ 1681 w 1919"/>
                  <a:gd name="T23" fmla="*/ 636 h 750"/>
                  <a:gd name="T24" fmla="*/ 1645 w 1919"/>
                  <a:gd name="T25" fmla="*/ 648 h 750"/>
                  <a:gd name="T26" fmla="*/ 1605 w 1919"/>
                  <a:gd name="T27" fmla="*/ 661 h 750"/>
                  <a:gd name="T28" fmla="*/ 1563 w 1919"/>
                  <a:gd name="T29" fmla="*/ 673 h 750"/>
                  <a:gd name="T30" fmla="*/ 1518 w 1919"/>
                  <a:gd name="T31" fmla="*/ 684 h 750"/>
                  <a:gd name="T32" fmla="*/ 1472 w 1919"/>
                  <a:gd name="T33" fmla="*/ 693 h 750"/>
                  <a:gd name="T34" fmla="*/ 1421 w 1919"/>
                  <a:gd name="T35" fmla="*/ 705 h 750"/>
                  <a:gd name="T36" fmla="*/ 1367 w 1919"/>
                  <a:gd name="T37" fmla="*/ 714 h 750"/>
                  <a:gd name="T38" fmla="*/ 1312 w 1919"/>
                  <a:gd name="T39" fmla="*/ 722 h 750"/>
                  <a:gd name="T40" fmla="*/ 1253 w 1919"/>
                  <a:gd name="T41" fmla="*/ 730 h 750"/>
                  <a:gd name="T42" fmla="*/ 1193 w 1919"/>
                  <a:gd name="T43" fmla="*/ 737 h 750"/>
                  <a:gd name="T44" fmla="*/ 1128 w 1919"/>
                  <a:gd name="T45" fmla="*/ 743 h 750"/>
                  <a:gd name="T46" fmla="*/ 1061 w 1919"/>
                  <a:gd name="T47" fmla="*/ 747 h 750"/>
                  <a:gd name="T48" fmla="*/ 991 w 1919"/>
                  <a:gd name="T49" fmla="*/ 749 h 750"/>
                  <a:gd name="T50" fmla="*/ 919 w 1919"/>
                  <a:gd name="T51" fmla="*/ 750 h 750"/>
                  <a:gd name="T52" fmla="*/ 845 w 1919"/>
                  <a:gd name="T53" fmla="*/ 750 h 750"/>
                  <a:gd name="T54" fmla="*/ 767 w 1919"/>
                  <a:gd name="T55" fmla="*/ 747 h 750"/>
                  <a:gd name="T56" fmla="*/ 685 w 1919"/>
                  <a:gd name="T57" fmla="*/ 743 h 750"/>
                  <a:gd name="T58" fmla="*/ 601 w 1919"/>
                  <a:gd name="T59" fmla="*/ 735 h 750"/>
                  <a:gd name="T60" fmla="*/ 132 w 1919"/>
                  <a:gd name="T61" fmla="*/ 467 h 750"/>
                  <a:gd name="T62" fmla="*/ 1021 w 1919"/>
                  <a:gd name="T63" fmla="*/ 0 h 750"/>
                  <a:gd name="T64" fmla="*/ 1919 w 1919"/>
                  <a:gd name="T65" fmla="*/ 53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19" h="750">
                    <a:moveTo>
                      <a:pt x="1919" y="530"/>
                    </a:moveTo>
                    <a:lnTo>
                      <a:pt x="1917" y="530"/>
                    </a:lnTo>
                    <a:lnTo>
                      <a:pt x="1913" y="534"/>
                    </a:lnTo>
                    <a:lnTo>
                      <a:pt x="1907" y="536"/>
                    </a:lnTo>
                    <a:lnTo>
                      <a:pt x="1898" y="541"/>
                    </a:lnTo>
                    <a:lnTo>
                      <a:pt x="1892" y="545"/>
                    </a:lnTo>
                    <a:lnTo>
                      <a:pt x="1886" y="547"/>
                    </a:lnTo>
                    <a:lnTo>
                      <a:pt x="1879" y="551"/>
                    </a:lnTo>
                    <a:lnTo>
                      <a:pt x="1873" y="557"/>
                    </a:lnTo>
                    <a:lnTo>
                      <a:pt x="1864" y="560"/>
                    </a:lnTo>
                    <a:lnTo>
                      <a:pt x="1856" y="564"/>
                    </a:lnTo>
                    <a:lnTo>
                      <a:pt x="1847" y="570"/>
                    </a:lnTo>
                    <a:lnTo>
                      <a:pt x="1837" y="576"/>
                    </a:lnTo>
                    <a:lnTo>
                      <a:pt x="1826" y="579"/>
                    </a:lnTo>
                    <a:lnTo>
                      <a:pt x="1814" y="583"/>
                    </a:lnTo>
                    <a:lnTo>
                      <a:pt x="1801" y="589"/>
                    </a:lnTo>
                    <a:lnTo>
                      <a:pt x="1789" y="595"/>
                    </a:lnTo>
                    <a:lnTo>
                      <a:pt x="1774" y="600"/>
                    </a:lnTo>
                    <a:lnTo>
                      <a:pt x="1761" y="606"/>
                    </a:lnTo>
                    <a:lnTo>
                      <a:pt x="1748" y="612"/>
                    </a:lnTo>
                    <a:lnTo>
                      <a:pt x="1732" y="619"/>
                    </a:lnTo>
                    <a:lnTo>
                      <a:pt x="1715" y="625"/>
                    </a:lnTo>
                    <a:lnTo>
                      <a:pt x="1698" y="631"/>
                    </a:lnTo>
                    <a:lnTo>
                      <a:pt x="1681" y="636"/>
                    </a:lnTo>
                    <a:lnTo>
                      <a:pt x="1664" y="642"/>
                    </a:lnTo>
                    <a:lnTo>
                      <a:pt x="1645" y="648"/>
                    </a:lnTo>
                    <a:lnTo>
                      <a:pt x="1626" y="655"/>
                    </a:lnTo>
                    <a:lnTo>
                      <a:pt x="1605" y="661"/>
                    </a:lnTo>
                    <a:lnTo>
                      <a:pt x="1586" y="667"/>
                    </a:lnTo>
                    <a:lnTo>
                      <a:pt x="1563" y="673"/>
                    </a:lnTo>
                    <a:lnTo>
                      <a:pt x="1542" y="678"/>
                    </a:lnTo>
                    <a:lnTo>
                      <a:pt x="1518" y="684"/>
                    </a:lnTo>
                    <a:lnTo>
                      <a:pt x="1497" y="690"/>
                    </a:lnTo>
                    <a:lnTo>
                      <a:pt x="1472" y="693"/>
                    </a:lnTo>
                    <a:lnTo>
                      <a:pt x="1445" y="699"/>
                    </a:lnTo>
                    <a:lnTo>
                      <a:pt x="1421" y="705"/>
                    </a:lnTo>
                    <a:lnTo>
                      <a:pt x="1396" y="709"/>
                    </a:lnTo>
                    <a:lnTo>
                      <a:pt x="1367" y="714"/>
                    </a:lnTo>
                    <a:lnTo>
                      <a:pt x="1341" y="718"/>
                    </a:lnTo>
                    <a:lnTo>
                      <a:pt x="1312" y="722"/>
                    </a:lnTo>
                    <a:lnTo>
                      <a:pt x="1284" y="726"/>
                    </a:lnTo>
                    <a:lnTo>
                      <a:pt x="1253" y="730"/>
                    </a:lnTo>
                    <a:lnTo>
                      <a:pt x="1225" y="733"/>
                    </a:lnTo>
                    <a:lnTo>
                      <a:pt x="1193" y="737"/>
                    </a:lnTo>
                    <a:lnTo>
                      <a:pt x="1162" y="741"/>
                    </a:lnTo>
                    <a:lnTo>
                      <a:pt x="1128" y="743"/>
                    </a:lnTo>
                    <a:lnTo>
                      <a:pt x="1096" y="745"/>
                    </a:lnTo>
                    <a:lnTo>
                      <a:pt x="1061" y="747"/>
                    </a:lnTo>
                    <a:lnTo>
                      <a:pt x="1029" y="749"/>
                    </a:lnTo>
                    <a:lnTo>
                      <a:pt x="991" y="749"/>
                    </a:lnTo>
                    <a:lnTo>
                      <a:pt x="957" y="750"/>
                    </a:lnTo>
                    <a:lnTo>
                      <a:pt x="919" y="750"/>
                    </a:lnTo>
                    <a:lnTo>
                      <a:pt x="883" y="750"/>
                    </a:lnTo>
                    <a:lnTo>
                      <a:pt x="845" y="750"/>
                    </a:lnTo>
                    <a:lnTo>
                      <a:pt x="807" y="749"/>
                    </a:lnTo>
                    <a:lnTo>
                      <a:pt x="767" y="747"/>
                    </a:lnTo>
                    <a:lnTo>
                      <a:pt x="727" y="747"/>
                    </a:lnTo>
                    <a:lnTo>
                      <a:pt x="685" y="743"/>
                    </a:lnTo>
                    <a:lnTo>
                      <a:pt x="643" y="739"/>
                    </a:lnTo>
                    <a:lnTo>
                      <a:pt x="601" y="735"/>
                    </a:lnTo>
                    <a:lnTo>
                      <a:pt x="559" y="733"/>
                    </a:lnTo>
                    <a:lnTo>
                      <a:pt x="132" y="467"/>
                    </a:lnTo>
                    <a:lnTo>
                      <a:pt x="0" y="97"/>
                    </a:lnTo>
                    <a:lnTo>
                      <a:pt x="1021" y="0"/>
                    </a:lnTo>
                    <a:lnTo>
                      <a:pt x="1267" y="323"/>
                    </a:lnTo>
                    <a:lnTo>
                      <a:pt x="1919" y="530"/>
                    </a:lnTo>
                    <a:lnTo>
                      <a:pt x="1919" y="530"/>
                    </a:lnTo>
                    <a:close/>
                  </a:path>
                </a:pathLst>
              </a:custGeom>
              <a:solidFill>
                <a:srgbClr val="4F54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42" name="Freeform 54"/>
              <p:cNvSpPr>
                <a:spLocks/>
              </p:cNvSpPr>
              <p:nvPr/>
            </p:nvSpPr>
            <p:spPr bwMode="auto">
              <a:xfrm>
                <a:off x="3006" y="2855"/>
                <a:ext cx="246" cy="151"/>
              </a:xfrm>
              <a:custGeom>
                <a:avLst/>
                <a:gdLst>
                  <a:gd name="T0" fmla="*/ 187 w 493"/>
                  <a:gd name="T1" fmla="*/ 65 h 303"/>
                  <a:gd name="T2" fmla="*/ 183 w 493"/>
                  <a:gd name="T3" fmla="*/ 65 h 303"/>
                  <a:gd name="T4" fmla="*/ 177 w 493"/>
                  <a:gd name="T5" fmla="*/ 69 h 303"/>
                  <a:gd name="T6" fmla="*/ 166 w 493"/>
                  <a:gd name="T7" fmla="*/ 73 h 303"/>
                  <a:gd name="T8" fmla="*/ 152 w 493"/>
                  <a:gd name="T9" fmla="*/ 80 h 303"/>
                  <a:gd name="T10" fmla="*/ 143 w 493"/>
                  <a:gd name="T11" fmla="*/ 84 h 303"/>
                  <a:gd name="T12" fmla="*/ 135 w 493"/>
                  <a:gd name="T13" fmla="*/ 88 h 303"/>
                  <a:gd name="T14" fmla="*/ 128 w 493"/>
                  <a:gd name="T15" fmla="*/ 94 h 303"/>
                  <a:gd name="T16" fmla="*/ 120 w 493"/>
                  <a:gd name="T17" fmla="*/ 99 h 303"/>
                  <a:gd name="T18" fmla="*/ 110 w 493"/>
                  <a:gd name="T19" fmla="*/ 105 h 303"/>
                  <a:gd name="T20" fmla="*/ 101 w 493"/>
                  <a:gd name="T21" fmla="*/ 113 h 303"/>
                  <a:gd name="T22" fmla="*/ 91 w 493"/>
                  <a:gd name="T23" fmla="*/ 120 h 303"/>
                  <a:gd name="T24" fmla="*/ 84 w 493"/>
                  <a:gd name="T25" fmla="*/ 128 h 303"/>
                  <a:gd name="T26" fmla="*/ 72 w 493"/>
                  <a:gd name="T27" fmla="*/ 135 h 303"/>
                  <a:gd name="T28" fmla="*/ 63 w 493"/>
                  <a:gd name="T29" fmla="*/ 143 h 303"/>
                  <a:gd name="T30" fmla="*/ 55 w 493"/>
                  <a:gd name="T31" fmla="*/ 152 h 303"/>
                  <a:gd name="T32" fmla="*/ 46 w 493"/>
                  <a:gd name="T33" fmla="*/ 160 h 303"/>
                  <a:gd name="T34" fmla="*/ 38 w 493"/>
                  <a:gd name="T35" fmla="*/ 170 h 303"/>
                  <a:gd name="T36" fmla="*/ 31 w 493"/>
                  <a:gd name="T37" fmla="*/ 181 h 303"/>
                  <a:gd name="T38" fmla="*/ 25 w 493"/>
                  <a:gd name="T39" fmla="*/ 190 h 303"/>
                  <a:gd name="T40" fmla="*/ 19 w 493"/>
                  <a:gd name="T41" fmla="*/ 204 h 303"/>
                  <a:gd name="T42" fmla="*/ 13 w 493"/>
                  <a:gd name="T43" fmla="*/ 213 h 303"/>
                  <a:gd name="T44" fmla="*/ 10 w 493"/>
                  <a:gd name="T45" fmla="*/ 225 h 303"/>
                  <a:gd name="T46" fmla="*/ 4 w 493"/>
                  <a:gd name="T47" fmla="*/ 236 h 303"/>
                  <a:gd name="T48" fmla="*/ 2 w 493"/>
                  <a:gd name="T49" fmla="*/ 249 h 303"/>
                  <a:gd name="T50" fmla="*/ 0 w 493"/>
                  <a:gd name="T51" fmla="*/ 261 h 303"/>
                  <a:gd name="T52" fmla="*/ 0 w 493"/>
                  <a:gd name="T53" fmla="*/ 274 h 303"/>
                  <a:gd name="T54" fmla="*/ 0 w 493"/>
                  <a:gd name="T55" fmla="*/ 282 h 303"/>
                  <a:gd name="T56" fmla="*/ 0 w 493"/>
                  <a:gd name="T57" fmla="*/ 287 h 303"/>
                  <a:gd name="T58" fmla="*/ 0 w 493"/>
                  <a:gd name="T59" fmla="*/ 295 h 303"/>
                  <a:gd name="T60" fmla="*/ 4 w 493"/>
                  <a:gd name="T61" fmla="*/ 303 h 303"/>
                  <a:gd name="T62" fmla="*/ 407 w 493"/>
                  <a:gd name="T63" fmla="*/ 198 h 303"/>
                  <a:gd name="T64" fmla="*/ 413 w 493"/>
                  <a:gd name="T65" fmla="*/ 190 h 303"/>
                  <a:gd name="T66" fmla="*/ 420 w 493"/>
                  <a:gd name="T67" fmla="*/ 187 h 303"/>
                  <a:gd name="T68" fmla="*/ 428 w 493"/>
                  <a:gd name="T69" fmla="*/ 181 h 303"/>
                  <a:gd name="T70" fmla="*/ 436 w 493"/>
                  <a:gd name="T71" fmla="*/ 175 h 303"/>
                  <a:gd name="T72" fmla="*/ 445 w 493"/>
                  <a:gd name="T73" fmla="*/ 164 h 303"/>
                  <a:gd name="T74" fmla="*/ 456 w 493"/>
                  <a:gd name="T75" fmla="*/ 156 h 303"/>
                  <a:gd name="T76" fmla="*/ 464 w 493"/>
                  <a:gd name="T77" fmla="*/ 149 h 303"/>
                  <a:gd name="T78" fmla="*/ 472 w 493"/>
                  <a:gd name="T79" fmla="*/ 139 h 303"/>
                  <a:gd name="T80" fmla="*/ 477 w 493"/>
                  <a:gd name="T81" fmla="*/ 132 h 303"/>
                  <a:gd name="T82" fmla="*/ 481 w 493"/>
                  <a:gd name="T83" fmla="*/ 124 h 303"/>
                  <a:gd name="T84" fmla="*/ 487 w 493"/>
                  <a:gd name="T85" fmla="*/ 111 h 303"/>
                  <a:gd name="T86" fmla="*/ 491 w 493"/>
                  <a:gd name="T87" fmla="*/ 101 h 303"/>
                  <a:gd name="T88" fmla="*/ 491 w 493"/>
                  <a:gd name="T89" fmla="*/ 97 h 303"/>
                  <a:gd name="T90" fmla="*/ 493 w 493"/>
                  <a:gd name="T91" fmla="*/ 95 h 303"/>
                  <a:gd name="T92" fmla="*/ 181 w 493"/>
                  <a:gd name="T93" fmla="*/ 0 h 303"/>
                  <a:gd name="T94" fmla="*/ 187 w 493"/>
                  <a:gd name="T95" fmla="*/ 65 h 303"/>
                  <a:gd name="T96" fmla="*/ 187 w 493"/>
                  <a:gd name="T97" fmla="*/ 65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3" h="303">
                    <a:moveTo>
                      <a:pt x="187" y="65"/>
                    </a:moveTo>
                    <a:lnTo>
                      <a:pt x="183" y="65"/>
                    </a:lnTo>
                    <a:lnTo>
                      <a:pt x="177" y="69"/>
                    </a:lnTo>
                    <a:lnTo>
                      <a:pt x="166" y="73"/>
                    </a:lnTo>
                    <a:lnTo>
                      <a:pt x="152" y="80"/>
                    </a:lnTo>
                    <a:lnTo>
                      <a:pt x="143" y="84"/>
                    </a:lnTo>
                    <a:lnTo>
                      <a:pt x="135" y="88"/>
                    </a:lnTo>
                    <a:lnTo>
                      <a:pt x="128" y="94"/>
                    </a:lnTo>
                    <a:lnTo>
                      <a:pt x="120" y="99"/>
                    </a:lnTo>
                    <a:lnTo>
                      <a:pt x="110" y="105"/>
                    </a:lnTo>
                    <a:lnTo>
                      <a:pt x="101" y="113"/>
                    </a:lnTo>
                    <a:lnTo>
                      <a:pt x="91" y="120"/>
                    </a:lnTo>
                    <a:lnTo>
                      <a:pt x="84" y="128"/>
                    </a:lnTo>
                    <a:lnTo>
                      <a:pt x="72" y="135"/>
                    </a:lnTo>
                    <a:lnTo>
                      <a:pt x="63" y="143"/>
                    </a:lnTo>
                    <a:lnTo>
                      <a:pt x="55" y="152"/>
                    </a:lnTo>
                    <a:lnTo>
                      <a:pt x="46" y="160"/>
                    </a:lnTo>
                    <a:lnTo>
                      <a:pt x="38" y="170"/>
                    </a:lnTo>
                    <a:lnTo>
                      <a:pt x="31" y="181"/>
                    </a:lnTo>
                    <a:lnTo>
                      <a:pt x="25" y="190"/>
                    </a:lnTo>
                    <a:lnTo>
                      <a:pt x="19" y="204"/>
                    </a:lnTo>
                    <a:lnTo>
                      <a:pt x="13" y="213"/>
                    </a:lnTo>
                    <a:lnTo>
                      <a:pt x="10" y="225"/>
                    </a:lnTo>
                    <a:lnTo>
                      <a:pt x="4" y="236"/>
                    </a:lnTo>
                    <a:lnTo>
                      <a:pt x="2" y="249"/>
                    </a:lnTo>
                    <a:lnTo>
                      <a:pt x="0" y="261"/>
                    </a:lnTo>
                    <a:lnTo>
                      <a:pt x="0" y="274"/>
                    </a:lnTo>
                    <a:lnTo>
                      <a:pt x="0" y="282"/>
                    </a:lnTo>
                    <a:lnTo>
                      <a:pt x="0" y="287"/>
                    </a:lnTo>
                    <a:lnTo>
                      <a:pt x="0" y="295"/>
                    </a:lnTo>
                    <a:lnTo>
                      <a:pt x="4" y="303"/>
                    </a:lnTo>
                    <a:lnTo>
                      <a:pt x="407" y="198"/>
                    </a:lnTo>
                    <a:lnTo>
                      <a:pt x="413" y="190"/>
                    </a:lnTo>
                    <a:lnTo>
                      <a:pt x="420" y="187"/>
                    </a:lnTo>
                    <a:lnTo>
                      <a:pt x="428" y="181"/>
                    </a:lnTo>
                    <a:lnTo>
                      <a:pt x="436" y="175"/>
                    </a:lnTo>
                    <a:lnTo>
                      <a:pt x="445" y="164"/>
                    </a:lnTo>
                    <a:lnTo>
                      <a:pt x="456" y="156"/>
                    </a:lnTo>
                    <a:lnTo>
                      <a:pt x="464" y="149"/>
                    </a:lnTo>
                    <a:lnTo>
                      <a:pt x="472" y="139"/>
                    </a:lnTo>
                    <a:lnTo>
                      <a:pt x="477" y="132"/>
                    </a:lnTo>
                    <a:lnTo>
                      <a:pt x="481" y="124"/>
                    </a:lnTo>
                    <a:lnTo>
                      <a:pt x="487" y="111"/>
                    </a:lnTo>
                    <a:lnTo>
                      <a:pt x="491" y="101"/>
                    </a:lnTo>
                    <a:lnTo>
                      <a:pt x="491" y="97"/>
                    </a:lnTo>
                    <a:lnTo>
                      <a:pt x="493" y="95"/>
                    </a:lnTo>
                    <a:lnTo>
                      <a:pt x="181" y="0"/>
                    </a:lnTo>
                    <a:lnTo>
                      <a:pt x="187" y="65"/>
                    </a:lnTo>
                    <a:lnTo>
                      <a:pt x="187" y="65"/>
                    </a:lnTo>
                    <a:close/>
                  </a:path>
                </a:pathLst>
              </a:custGeom>
              <a:solidFill>
                <a:srgbClr val="918C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43" name="Freeform 55"/>
              <p:cNvSpPr>
                <a:spLocks/>
              </p:cNvSpPr>
              <p:nvPr/>
            </p:nvSpPr>
            <p:spPr bwMode="auto">
              <a:xfrm>
                <a:off x="2700" y="2870"/>
                <a:ext cx="295" cy="139"/>
              </a:xfrm>
              <a:custGeom>
                <a:avLst/>
                <a:gdLst>
                  <a:gd name="T0" fmla="*/ 529 w 589"/>
                  <a:gd name="T1" fmla="*/ 277 h 277"/>
                  <a:gd name="T2" fmla="*/ 59 w 589"/>
                  <a:gd name="T3" fmla="*/ 254 h 277"/>
                  <a:gd name="T4" fmla="*/ 0 w 589"/>
                  <a:gd name="T5" fmla="*/ 131 h 277"/>
                  <a:gd name="T6" fmla="*/ 496 w 589"/>
                  <a:gd name="T7" fmla="*/ 0 h 277"/>
                  <a:gd name="T8" fmla="*/ 589 w 589"/>
                  <a:gd name="T9" fmla="*/ 91 h 277"/>
                  <a:gd name="T10" fmla="*/ 529 w 589"/>
                  <a:gd name="T11" fmla="*/ 277 h 277"/>
                  <a:gd name="T12" fmla="*/ 529 w 589"/>
                  <a:gd name="T13" fmla="*/ 277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9" h="277">
                    <a:moveTo>
                      <a:pt x="529" y="277"/>
                    </a:moveTo>
                    <a:lnTo>
                      <a:pt x="59" y="254"/>
                    </a:lnTo>
                    <a:lnTo>
                      <a:pt x="0" y="131"/>
                    </a:lnTo>
                    <a:lnTo>
                      <a:pt x="496" y="0"/>
                    </a:lnTo>
                    <a:lnTo>
                      <a:pt x="589" y="91"/>
                    </a:lnTo>
                    <a:lnTo>
                      <a:pt x="529" y="277"/>
                    </a:lnTo>
                    <a:lnTo>
                      <a:pt x="529" y="277"/>
                    </a:lnTo>
                    <a:close/>
                  </a:path>
                </a:pathLst>
              </a:custGeom>
              <a:solidFill>
                <a:srgbClr val="BAA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44" name="Freeform 56"/>
              <p:cNvSpPr>
                <a:spLocks/>
              </p:cNvSpPr>
              <p:nvPr/>
            </p:nvSpPr>
            <p:spPr bwMode="auto">
              <a:xfrm>
                <a:off x="2419" y="2663"/>
                <a:ext cx="497" cy="227"/>
              </a:xfrm>
              <a:custGeom>
                <a:avLst/>
                <a:gdLst>
                  <a:gd name="T0" fmla="*/ 791 w 995"/>
                  <a:gd name="T1" fmla="*/ 0 h 454"/>
                  <a:gd name="T2" fmla="*/ 995 w 995"/>
                  <a:gd name="T3" fmla="*/ 309 h 454"/>
                  <a:gd name="T4" fmla="*/ 991 w 995"/>
                  <a:gd name="T5" fmla="*/ 311 h 454"/>
                  <a:gd name="T6" fmla="*/ 983 w 995"/>
                  <a:gd name="T7" fmla="*/ 317 h 454"/>
                  <a:gd name="T8" fmla="*/ 977 w 995"/>
                  <a:gd name="T9" fmla="*/ 323 h 454"/>
                  <a:gd name="T10" fmla="*/ 970 w 995"/>
                  <a:gd name="T11" fmla="*/ 326 h 454"/>
                  <a:gd name="T12" fmla="*/ 962 w 995"/>
                  <a:gd name="T13" fmla="*/ 330 h 454"/>
                  <a:gd name="T14" fmla="*/ 953 w 995"/>
                  <a:gd name="T15" fmla="*/ 338 h 454"/>
                  <a:gd name="T16" fmla="*/ 945 w 995"/>
                  <a:gd name="T17" fmla="*/ 342 h 454"/>
                  <a:gd name="T18" fmla="*/ 939 w 995"/>
                  <a:gd name="T19" fmla="*/ 344 h 454"/>
                  <a:gd name="T20" fmla="*/ 934 w 995"/>
                  <a:gd name="T21" fmla="*/ 347 h 454"/>
                  <a:gd name="T22" fmla="*/ 926 w 995"/>
                  <a:gd name="T23" fmla="*/ 351 h 454"/>
                  <a:gd name="T24" fmla="*/ 919 w 995"/>
                  <a:gd name="T25" fmla="*/ 355 h 454"/>
                  <a:gd name="T26" fmla="*/ 911 w 995"/>
                  <a:gd name="T27" fmla="*/ 359 h 454"/>
                  <a:gd name="T28" fmla="*/ 903 w 995"/>
                  <a:gd name="T29" fmla="*/ 363 h 454"/>
                  <a:gd name="T30" fmla="*/ 896 w 995"/>
                  <a:gd name="T31" fmla="*/ 366 h 454"/>
                  <a:gd name="T32" fmla="*/ 886 w 995"/>
                  <a:gd name="T33" fmla="*/ 370 h 454"/>
                  <a:gd name="T34" fmla="*/ 877 w 995"/>
                  <a:gd name="T35" fmla="*/ 374 h 454"/>
                  <a:gd name="T36" fmla="*/ 867 w 995"/>
                  <a:gd name="T37" fmla="*/ 378 h 454"/>
                  <a:gd name="T38" fmla="*/ 858 w 995"/>
                  <a:gd name="T39" fmla="*/ 382 h 454"/>
                  <a:gd name="T40" fmla="*/ 846 w 995"/>
                  <a:gd name="T41" fmla="*/ 385 h 454"/>
                  <a:gd name="T42" fmla="*/ 837 w 995"/>
                  <a:gd name="T43" fmla="*/ 389 h 454"/>
                  <a:gd name="T44" fmla="*/ 825 w 995"/>
                  <a:gd name="T45" fmla="*/ 393 h 454"/>
                  <a:gd name="T46" fmla="*/ 814 w 995"/>
                  <a:gd name="T47" fmla="*/ 399 h 454"/>
                  <a:gd name="T48" fmla="*/ 801 w 995"/>
                  <a:gd name="T49" fmla="*/ 401 h 454"/>
                  <a:gd name="T50" fmla="*/ 787 w 995"/>
                  <a:gd name="T51" fmla="*/ 406 h 454"/>
                  <a:gd name="T52" fmla="*/ 774 w 995"/>
                  <a:gd name="T53" fmla="*/ 408 h 454"/>
                  <a:gd name="T54" fmla="*/ 763 w 995"/>
                  <a:gd name="T55" fmla="*/ 412 h 454"/>
                  <a:gd name="T56" fmla="*/ 746 w 995"/>
                  <a:gd name="T57" fmla="*/ 414 h 454"/>
                  <a:gd name="T58" fmla="*/ 732 w 995"/>
                  <a:gd name="T59" fmla="*/ 418 h 454"/>
                  <a:gd name="T60" fmla="*/ 715 w 995"/>
                  <a:gd name="T61" fmla="*/ 421 h 454"/>
                  <a:gd name="T62" fmla="*/ 702 w 995"/>
                  <a:gd name="T63" fmla="*/ 427 h 454"/>
                  <a:gd name="T64" fmla="*/ 685 w 995"/>
                  <a:gd name="T65" fmla="*/ 429 h 454"/>
                  <a:gd name="T66" fmla="*/ 669 w 995"/>
                  <a:gd name="T67" fmla="*/ 431 h 454"/>
                  <a:gd name="T68" fmla="*/ 650 w 995"/>
                  <a:gd name="T69" fmla="*/ 435 h 454"/>
                  <a:gd name="T70" fmla="*/ 633 w 995"/>
                  <a:gd name="T71" fmla="*/ 437 h 454"/>
                  <a:gd name="T72" fmla="*/ 616 w 995"/>
                  <a:gd name="T73" fmla="*/ 439 h 454"/>
                  <a:gd name="T74" fmla="*/ 597 w 995"/>
                  <a:gd name="T75" fmla="*/ 442 h 454"/>
                  <a:gd name="T76" fmla="*/ 578 w 995"/>
                  <a:gd name="T77" fmla="*/ 444 h 454"/>
                  <a:gd name="T78" fmla="*/ 559 w 995"/>
                  <a:gd name="T79" fmla="*/ 448 h 454"/>
                  <a:gd name="T80" fmla="*/ 538 w 995"/>
                  <a:gd name="T81" fmla="*/ 448 h 454"/>
                  <a:gd name="T82" fmla="*/ 517 w 995"/>
                  <a:gd name="T83" fmla="*/ 448 h 454"/>
                  <a:gd name="T84" fmla="*/ 495 w 995"/>
                  <a:gd name="T85" fmla="*/ 450 h 454"/>
                  <a:gd name="T86" fmla="*/ 474 w 995"/>
                  <a:gd name="T87" fmla="*/ 452 h 454"/>
                  <a:gd name="T88" fmla="*/ 451 w 995"/>
                  <a:gd name="T89" fmla="*/ 452 h 454"/>
                  <a:gd name="T90" fmla="*/ 428 w 995"/>
                  <a:gd name="T91" fmla="*/ 452 h 454"/>
                  <a:gd name="T92" fmla="*/ 405 w 995"/>
                  <a:gd name="T93" fmla="*/ 452 h 454"/>
                  <a:gd name="T94" fmla="*/ 381 w 995"/>
                  <a:gd name="T95" fmla="*/ 454 h 454"/>
                  <a:gd name="T96" fmla="*/ 356 w 995"/>
                  <a:gd name="T97" fmla="*/ 452 h 454"/>
                  <a:gd name="T98" fmla="*/ 331 w 995"/>
                  <a:gd name="T99" fmla="*/ 452 h 454"/>
                  <a:gd name="T100" fmla="*/ 304 w 995"/>
                  <a:gd name="T101" fmla="*/ 450 h 454"/>
                  <a:gd name="T102" fmla="*/ 280 w 995"/>
                  <a:gd name="T103" fmla="*/ 450 h 454"/>
                  <a:gd name="T104" fmla="*/ 251 w 995"/>
                  <a:gd name="T105" fmla="*/ 448 h 454"/>
                  <a:gd name="T106" fmla="*/ 225 w 995"/>
                  <a:gd name="T107" fmla="*/ 446 h 454"/>
                  <a:gd name="T108" fmla="*/ 198 w 995"/>
                  <a:gd name="T109" fmla="*/ 444 h 454"/>
                  <a:gd name="T110" fmla="*/ 169 w 995"/>
                  <a:gd name="T111" fmla="*/ 442 h 454"/>
                  <a:gd name="T112" fmla="*/ 0 w 995"/>
                  <a:gd name="T113" fmla="*/ 74 h 454"/>
                  <a:gd name="T114" fmla="*/ 791 w 995"/>
                  <a:gd name="T115" fmla="*/ 0 h 454"/>
                  <a:gd name="T116" fmla="*/ 791 w 995"/>
                  <a:gd name="T11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5" h="454">
                    <a:moveTo>
                      <a:pt x="791" y="0"/>
                    </a:moveTo>
                    <a:lnTo>
                      <a:pt x="995" y="309"/>
                    </a:lnTo>
                    <a:lnTo>
                      <a:pt x="991" y="311"/>
                    </a:lnTo>
                    <a:lnTo>
                      <a:pt x="983" y="317"/>
                    </a:lnTo>
                    <a:lnTo>
                      <a:pt x="977" y="323"/>
                    </a:lnTo>
                    <a:lnTo>
                      <a:pt x="970" y="326"/>
                    </a:lnTo>
                    <a:lnTo>
                      <a:pt x="962" y="330"/>
                    </a:lnTo>
                    <a:lnTo>
                      <a:pt x="953" y="338"/>
                    </a:lnTo>
                    <a:lnTo>
                      <a:pt x="945" y="342"/>
                    </a:lnTo>
                    <a:lnTo>
                      <a:pt x="939" y="344"/>
                    </a:lnTo>
                    <a:lnTo>
                      <a:pt x="934" y="347"/>
                    </a:lnTo>
                    <a:lnTo>
                      <a:pt x="926" y="351"/>
                    </a:lnTo>
                    <a:lnTo>
                      <a:pt x="919" y="355"/>
                    </a:lnTo>
                    <a:lnTo>
                      <a:pt x="911" y="359"/>
                    </a:lnTo>
                    <a:lnTo>
                      <a:pt x="903" y="363"/>
                    </a:lnTo>
                    <a:lnTo>
                      <a:pt x="896" y="366"/>
                    </a:lnTo>
                    <a:lnTo>
                      <a:pt x="886" y="370"/>
                    </a:lnTo>
                    <a:lnTo>
                      <a:pt x="877" y="374"/>
                    </a:lnTo>
                    <a:lnTo>
                      <a:pt x="867" y="378"/>
                    </a:lnTo>
                    <a:lnTo>
                      <a:pt x="858" y="382"/>
                    </a:lnTo>
                    <a:lnTo>
                      <a:pt x="846" y="385"/>
                    </a:lnTo>
                    <a:lnTo>
                      <a:pt x="837" y="389"/>
                    </a:lnTo>
                    <a:lnTo>
                      <a:pt x="825" y="393"/>
                    </a:lnTo>
                    <a:lnTo>
                      <a:pt x="814" y="399"/>
                    </a:lnTo>
                    <a:lnTo>
                      <a:pt x="801" y="401"/>
                    </a:lnTo>
                    <a:lnTo>
                      <a:pt x="787" y="406"/>
                    </a:lnTo>
                    <a:lnTo>
                      <a:pt x="774" y="408"/>
                    </a:lnTo>
                    <a:lnTo>
                      <a:pt x="763" y="412"/>
                    </a:lnTo>
                    <a:lnTo>
                      <a:pt x="746" y="414"/>
                    </a:lnTo>
                    <a:lnTo>
                      <a:pt x="732" y="418"/>
                    </a:lnTo>
                    <a:lnTo>
                      <a:pt x="715" y="421"/>
                    </a:lnTo>
                    <a:lnTo>
                      <a:pt x="702" y="427"/>
                    </a:lnTo>
                    <a:lnTo>
                      <a:pt x="685" y="429"/>
                    </a:lnTo>
                    <a:lnTo>
                      <a:pt x="669" y="431"/>
                    </a:lnTo>
                    <a:lnTo>
                      <a:pt x="650" y="435"/>
                    </a:lnTo>
                    <a:lnTo>
                      <a:pt x="633" y="437"/>
                    </a:lnTo>
                    <a:lnTo>
                      <a:pt x="616" y="439"/>
                    </a:lnTo>
                    <a:lnTo>
                      <a:pt x="597" y="442"/>
                    </a:lnTo>
                    <a:lnTo>
                      <a:pt x="578" y="444"/>
                    </a:lnTo>
                    <a:lnTo>
                      <a:pt x="559" y="448"/>
                    </a:lnTo>
                    <a:lnTo>
                      <a:pt x="538" y="448"/>
                    </a:lnTo>
                    <a:lnTo>
                      <a:pt x="517" y="448"/>
                    </a:lnTo>
                    <a:lnTo>
                      <a:pt x="495" y="450"/>
                    </a:lnTo>
                    <a:lnTo>
                      <a:pt x="474" y="452"/>
                    </a:lnTo>
                    <a:lnTo>
                      <a:pt x="451" y="452"/>
                    </a:lnTo>
                    <a:lnTo>
                      <a:pt x="428" y="452"/>
                    </a:lnTo>
                    <a:lnTo>
                      <a:pt x="405" y="452"/>
                    </a:lnTo>
                    <a:lnTo>
                      <a:pt x="381" y="454"/>
                    </a:lnTo>
                    <a:lnTo>
                      <a:pt x="356" y="452"/>
                    </a:lnTo>
                    <a:lnTo>
                      <a:pt x="331" y="452"/>
                    </a:lnTo>
                    <a:lnTo>
                      <a:pt x="304" y="450"/>
                    </a:lnTo>
                    <a:lnTo>
                      <a:pt x="280" y="450"/>
                    </a:lnTo>
                    <a:lnTo>
                      <a:pt x="251" y="448"/>
                    </a:lnTo>
                    <a:lnTo>
                      <a:pt x="225" y="446"/>
                    </a:lnTo>
                    <a:lnTo>
                      <a:pt x="198" y="444"/>
                    </a:lnTo>
                    <a:lnTo>
                      <a:pt x="169" y="442"/>
                    </a:lnTo>
                    <a:lnTo>
                      <a:pt x="0" y="74"/>
                    </a:lnTo>
                    <a:lnTo>
                      <a:pt x="791" y="0"/>
                    </a:lnTo>
                    <a:lnTo>
                      <a:pt x="791" y="0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45" name="Freeform 57"/>
              <p:cNvSpPr>
                <a:spLocks/>
              </p:cNvSpPr>
              <p:nvPr/>
            </p:nvSpPr>
            <p:spPr bwMode="auto">
              <a:xfrm>
                <a:off x="2679" y="2851"/>
                <a:ext cx="287" cy="156"/>
              </a:xfrm>
              <a:custGeom>
                <a:avLst/>
                <a:gdLst>
                  <a:gd name="T0" fmla="*/ 514 w 574"/>
                  <a:gd name="T1" fmla="*/ 0 h 311"/>
                  <a:gd name="T2" fmla="*/ 574 w 574"/>
                  <a:gd name="T3" fmla="*/ 72 h 311"/>
                  <a:gd name="T4" fmla="*/ 386 w 574"/>
                  <a:gd name="T5" fmla="*/ 156 h 311"/>
                  <a:gd name="T6" fmla="*/ 399 w 574"/>
                  <a:gd name="T7" fmla="*/ 311 h 311"/>
                  <a:gd name="T8" fmla="*/ 297 w 574"/>
                  <a:gd name="T9" fmla="*/ 304 h 311"/>
                  <a:gd name="T10" fmla="*/ 274 w 574"/>
                  <a:gd name="T11" fmla="*/ 178 h 311"/>
                  <a:gd name="T12" fmla="*/ 0 w 574"/>
                  <a:gd name="T13" fmla="*/ 218 h 311"/>
                  <a:gd name="T14" fmla="*/ 19 w 574"/>
                  <a:gd name="T15" fmla="*/ 137 h 311"/>
                  <a:gd name="T16" fmla="*/ 514 w 574"/>
                  <a:gd name="T17" fmla="*/ 0 h 311"/>
                  <a:gd name="T18" fmla="*/ 514 w 574"/>
                  <a:gd name="T19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4" h="311">
                    <a:moveTo>
                      <a:pt x="514" y="0"/>
                    </a:moveTo>
                    <a:lnTo>
                      <a:pt x="574" y="72"/>
                    </a:lnTo>
                    <a:lnTo>
                      <a:pt x="386" y="156"/>
                    </a:lnTo>
                    <a:lnTo>
                      <a:pt x="399" y="311"/>
                    </a:lnTo>
                    <a:lnTo>
                      <a:pt x="297" y="304"/>
                    </a:lnTo>
                    <a:lnTo>
                      <a:pt x="274" y="178"/>
                    </a:lnTo>
                    <a:lnTo>
                      <a:pt x="0" y="218"/>
                    </a:lnTo>
                    <a:lnTo>
                      <a:pt x="19" y="137"/>
                    </a:lnTo>
                    <a:lnTo>
                      <a:pt x="514" y="0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918C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46" name="Freeform 58"/>
              <p:cNvSpPr>
                <a:spLocks/>
              </p:cNvSpPr>
              <p:nvPr/>
            </p:nvSpPr>
            <p:spPr bwMode="auto">
              <a:xfrm>
                <a:off x="2509" y="2792"/>
                <a:ext cx="224" cy="78"/>
              </a:xfrm>
              <a:custGeom>
                <a:avLst/>
                <a:gdLst>
                  <a:gd name="T0" fmla="*/ 445 w 449"/>
                  <a:gd name="T1" fmla="*/ 133 h 158"/>
                  <a:gd name="T2" fmla="*/ 431 w 449"/>
                  <a:gd name="T3" fmla="*/ 122 h 158"/>
                  <a:gd name="T4" fmla="*/ 418 w 449"/>
                  <a:gd name="T5" fmla="*/ 110 h 158"/>
                  <a:gd name="T6" fmla="*/ 401 w 449"/>
                  <a:gd name="T7" fmla="*/ 95 h 158"/>
                  <a:gd name="T8" fmla="*/ 380 w 449"/>
                  <a:gd name="T9" fmla="*/ 80 h 158"/>
                  <a:gd name="T10" fmla="*/ 353 w 449"/>
                  <a:gd name="T11" fmla="*/ 63 h 158"/>
                  <a:gd name="T12" fmla="*/ 327 w 449"/>
                  <a:gd name="T13" fmla="*/ 48 h 158"/>
                  <a:gd name="T14" fmla="*/ 304 w 449"/>
                  <a:gd name="T15" fmla="*/ 36 h 158"/>
                  <a:gd name="T16" fmla="*/ 287 w 449"/>
                  <a:gd name="T17" fmla="*/ 29 h 158"/>
                  <a:gd name="T18" fmla="*/ 270 w 449"/>
                  <a:gd name="T19" fmla="*/ 21 h 158"/>
                  <a:gd name="T20" fmla="*/ 253 w 449"/>
                  <a:gd name="T21" fmla="*/ 15 h 158"/>
                  <a:gd name="T22" fmla="*/ 234 w 449"/>
                  <a:gd name="T23" fmla="*/ 11 h 158"/>
                  <a:gd name="T24" fmla="*/ 217 w 449"/>
                  <a:gd name="T25" fmla="*/ 8 h 158"/>
                  <a:gd name="T26" fmla="*/ 196 w 449"/>
                  <a:gd name="T27" fmla="*/ 2 h 158"/>
                  <a:gd name="T28" fmla="*/ 179 w 449"/>
                  <a:gd name="T29" fmla="*/ 2 h 158"/>
                  <a:gd name="T30" fmla="*/ 158 w 449"/>
                  <a:gd name="T31" fmla="*/ 0 h 158"/>
                  <a:gd name="T32" fmla="*/ 137 w 449"/>
                  <a:gd name="T33" fmla="*/ 0 h 158"/>
                  <a:gd name="T34" fmla="*/ 116 w 449"/>
                  <a:gd name="T35" fmla="*/ 2 h 158"/>
                  <a:gd name="T36" fmla="*/ 95 w 449"/>
                  <a:gd name="T37" fmla="*/ 4 h 158"/>
                  <a:gd name="T38" fmla="*/ 76 w 449"/>
                  <a:gd name="T39" fmla="*/ 10 h 158"/>
                  <a:gd name="T40" fmla="*/ 55 w 449"/>
                  <a:gd name="T41" fmla="*/ 15 h 158"/>
                  <a:gd name="T42" fmla="*/ 32 w 449"/>
                  <a:gd name="T43" fmla="*/ 25 h 158"/>
                  <a:gd name="T44" fmla="*/ 11 w 449"/>
                  <a:gd name="T45" fmla="*/ 34 h 158"/>
                  <a:gd name="T46" fmla="*/ 49 w 449"/>
                  <a:gd name="T47" fmla="*/ 135 h 158"/>
                  <a:gd name="T48" fmla="*/ 53 w 449"/>
                  <a:gd name="T49" fmla="*/ 129 h 158"/>
                  <a:gd name="T50" fmla="*/ 68 w 449"/>
                  <a:gd name="T51" fmla="*/ 122 h 158"/>
                  <a:gd name="T52" fmla="*/ 91 w 449"/>
                  <a:gd name="T53" fmla="*/ 112 h 158"/>
                  <a:gd name="T54" fmla="*/ 104 w 449"/>
                  <a:gd name="T55" fmla="*/ 107 h 158"/>
                  <a:gd name="T56" fmla="*/ 123 w 449"/>
                  <a:gd name="T57" fmla="*/ 103 h 158"/>
                  <a:gd name="T58" fmla="*/ 141 w 449"/>
                  <a:gd name="T59" fmla="*/ 99 h 158"/>
                  <a:gd name="T60" fmla="*/ 161 w 449"/>
                  <a:gd name="T61" fmla="*/ 99 h 158"/>
                  <a:gd name="T62" fmla="*/ 182 w 449"/>
                  <a:gd name="T63" fmla="*/ 99 h 158"/>
                  <a:gd name="T64" fmla="*/ 207 w 449"/>
                  <a:gd name="T65" fmla="*/ 103 h 158"/>
                  <a:gd name="T66" fmla="*/ 230 w 449"/>
                  <a:gd name="T67" fmla="*/ 107 h 158"/>
                  <a:gd name="T68" fmla="*/ 258 w 449"/>
                  <a:gd name="T69" fmla="*/ 116 h 158"/>
                  <a:gd name="T70" fmla="*/ 285 w 449"/>
                  <a:gd name="T71" fmla="*/ 129 h 158"/>
                  <a:gd name="T72" fmla="*/ 300 w 449"/>
                  <a:gd name="T73" fmla="*/ 135 h 158"/>
                  <a:gd name="T74" fmla="*/ 315 w 449"/>
                  <a:gd name="T75" fmla="*/ 145 h 158"/>
                  <a:gd name="T76" fmla="*/ 334 w 449"/>
                  <a:gd name="T77" fmla="*/ 154 h 158"/>
                  <a:gd name="T78" fmla="*/ 357 w 449"/>
                  <a:gd name="T79" fmla="*/ 158 h 158"/>
                  <a:gd name="T80" fmla="*/ 378 w 449"/>
                  <a:gd name="T81" fmla="*/ 156 h 158"/>
                  <a:gd name="T82" fmla="*/ 401 w 449"/>
                  <a:gd name="T83" fmla="*/ 154 h 158"/>
                  <a:gd name="T84" fmla="*/ 418 w 449"/>
                  <a:gd name="T85" fmla="*/ 146 h 158"/>
                  <a:gd name="T86" fmla="*/ 435 w 449"/>
                  <a:gd name="T87" fmla="*/ 143 h 158"/>
                  <a:gd name="T88" fmla="*/ 449 w 449"/>
                  <a:gd name="T89" fmla="*/ 137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9" h="158">
                    <a:moveTo>
                      <a:pt x="449" y="137"/>
                    </a:moveTo>
                    <a:lnTo>
                      <a:pt x="445" y="133"/>
                    </a:lnTo>
                    <a:lnTo>
                      <a:pt x="439" y="127"/>
                    </a:lnTo>
                    <a:lnTo>
                      <a:pt x="431" y="122"/>
                    </a:lnTo>
                    <a:lnTo>
                      <a:pt x="426" y="116"/>
                    </a:lnTo>
                    <a:lnTo>
                      <a:pt x="418" y="110"/>
                    </a:lnTo>
                    <a:lnTo>
                      <a:pt x="411" y="103"/>
                    </a:lnTo>
                    <a:lnTo>
                      <a:pt x="401" y="95"/>
                    </a:lnTo>
                    <a:lnTo>
                      <a:pt x="392" y="88"/>
                    </a:lnTo>
                    <a:lnTo>
                      <a:pt x="380" y="80"/>
                    </a:lnTo>
                    <a:lnTo>
                      <a:pt x="367" y="72"/>
                    </a:lnTo>
                    <a:lnTo>
                      <a:pt x="353" y="63"/>
                    </a:lnTo>
                    <a:lnTo>
                      <a:pt x="340" y="55"/>
                    </a:lnTo>
                    <a:lnTo>
                      <a:pt x="327" y="48"/>
                    </a:lnTo>
                    <a:lnTo>
                      <a:pt x="314" y="40"/>
                    </a:lnTo>
                    <a:lnTo>
                      <a:pt x="304" y="36"/>
                    </a:lnTo>
                    <a:lnTo>
                      <a:pt x="296" y="32"/>
                    </a:lnTo>
                    <a:lnTo>
                      <a:pt x="287" y="29"/>
                    </a:lnTo>
                    <a:lnTo>
                      <a:pt x="279" y="25"/>
                    </a:lnTo>
                    <a:lnTo>
                      <a:pt x="270" y="21"/>
                    </a:lnTo>
                    <a:lnTo>
                      <a:pt x="262" y="19"/>
                    </a:lnTo>
                    <a:lnTo>
                      <a:pt x="253" y="15"/>
                    </a:lnTo>
                    <a:lnTo>
                      <a:pt x="245" y="15"/>
                    </a:lnTo>
                    <a:lnTo>
                      <a:pt x="234" y="11"/>
                    </a:lnTo>
                    <a:lnTo>
                      <a:pt x="226" y="10"/>
                    </a:lnTo>
                    <a:lnTo>
                      <a:pt x="217" y="8"/>
                    </a:lnTo>
                    <a:lnTo>
                      <a:pt x="207" y="6"/>
                    </a:lnTo>
                    <a:lnTo>
                      <a:pt x="196" y="2"/>
                    </a:lnTo>
                    <a:lnTo>
                      <a:pt x="188" y="2"/>
                    </a:lnTo>
                    <a:lnTo>
                      <a:pt x="179" y="2"/>
                    </a:lnTo>
                    <a:lnTo>
                      <a:pt x="169" y="2"/>
                    </a:lnTo>
                    <a:lnTo>
                      <a:pt x="158" y="0"/>
                    </a:lnTo>
                    <a:lnTo>
                      <a:pt x="148" y="0"/>
                    </a:lnTo>
                    <a:lnTo>
                      <a:pt x="137" y="0"/>
                    </a:lnTo>
                    <a:lnTo>
                      <a:pt x="127" y="2"/>
                    </a:lnTo>
                    <a:lnTo>
                      <a:pt x="116" y="2"/>
                    </a:lnTo>
                    <a:lnTo>
                      <a:pt x="106" y="2"/>
                    </a:lnTo>
                    <a:lnTo>
                      <a:pt x="95" y="4"/>
                    </a:lnTo>
                    <a:lnTo>
                      <a:pt x="87" y="8"/>
                    </a:lnTo>
                    <a:lnTo>
                      <a:pt x="76" y="10"/>
                    </a:lnTo>
                    <a:lnTo>
                      <a:pt x="65" y="11"/>
                    </a:lnTo>
                    <a:lnTo>
                      <a:pt x="55" y="15"/>
                    </a:lnTo>
                    <a:lnTo>
                      <a:pt x="44" y="21"/>
                    </a:lnTo>
                    <a:lnTo>
                      <a:pt x="32" y="25"/>
                    </a:lnTo>
                    <a:lnTo>
                      <a:pt x="21" y="29"/>
                    </a:lnTo>
                    <a:lnTo>
                      <a:pt x="11" y="34"/>
                    </a:lnTo>
                    <a:lnTo>
                      <a:pt x="0" y="42"/>
                    </a:lnTo>
                    <a:lnTo>
                      <a:pt x="49" y="135"/>
                    </a:lnTo>
                    <a:lnTo>
                      <a:pt x="49" y="133"/>
                    </a:lnTo>
                    <a:lnTo>
                      <a:pt x="53" y="129"/>
                    </a:lnTo>
                    <a:lnTo>
                      <a:pt x="59" y="126"/>
                    </a:lnTo>
                    <a:lnTo>
                      <a:pt x="68" y="122"/>
                    </a:lnTo>
                    <a:lnTo>
                      <a:pt x="78" y="116"/>
                    </a:lnTo>
                    <a:lnTo>
                      <a:pt x="91" y="112"/>
                    </a:lnTo>
                    <a:lnTo>
                      <a:pt x="97" y="107"/>
                    </a:lnTo>
                    <a:lnTo>
                      <a:pt x="104" y="107"/>
                    </a:lnTo>
                    <a:lnTo>
                      <a:pt x="114" y="103"/>
                    </a:lnTo>
                    <a:lnTo>
                      <a:pt x="123" y="103"/>
                    </a:lnTo>
                    <a:lnTo>
                      <a:pt x="131" y="101"/>
                    </a:lnTo>
                    <a:lnTo>
                      <a:pt x="141" y="99"/>
                    </a:lnTo>
                    <a:lnTo>
                      <a:pt x="150" y="99"/>
                    </a:lnTo>
                    <a:lnTo>
                      <a:pt x="161" y="99"/>
                    </a:lnTo>
                    <a:lnTo>
                      <a:pt x="171" y="99"/>
                    </a:lnTo>
                    <a:lnTo>
                      <a:pt x="182" y="99"/>
                    </a:lnTo>
                    <a:lnTo>
                      <a:pt x="194" y="99"/>
                    </a:lnTo>
                    <a:lnTo>
                      <a:pt x="207" y="103"/>
                    </a:lnTo>
                    <a:lnTo>
                      <a:pt x="219" y="103"/>
                    </a:lnTo>
                    <a:lnTo>
                      <a:pt x="230" y="107"/>
                    </a:lnTo>
                    <a:lnTo>
                      <a:pt x="243" y="110"/>
                    </a:lnTo>
                    <a:lnTo>
                      <a:pt x="258" y="116"/>
                    </a:lnTo>
                    <a:lnTo>
                      <a:pt x="272" y="120"/>
                    </a:lnTo>
                    <a:lnTo>
                      <a:pt x="285" y="129"/>
                    </a:lnTo>
                    <a:lnTo>
                      <a:pt x="293" y="131"/>
                    </a:lnTo>
                    <a:lnTo>
                      <a:pt x="300" y="135"/>
                    </a:lnTo>
                    <a:lnTo>
                      <a:pt x="308" y="141"/>
                    </a:lnTo>
                    <a:lnTo>
                      <a:pt x="315" y="145"/>
                    </a:lnTo>
                    <a:lnTo>
                      <a:pt x="323" y="150"/>
                    </a:lnTo>
                    <a:lnTo>
                      <a:pt x="334" y="154"/>
                    </a:lnTo>
                    <a:lnTo>
                      <a:pt x="346" y="154"/>
                    </a:lnTo>
                    <a:lnTo>
                      <a:pt x="357" y="158"/>
                    </a:lnTo>
                    <a:lnTo>
                      <a:pt x="367" y="156"/>
                    </a:lnTo>
                    <a:lnTo>
                      <a:pt x="378" y="156"/>
                    </a:lnTo>
                    <a:lnTo>
                      <a:pt x="388" y="154"/>
                    </a:lnTo>
                    <a:lnTo>
                      <a:pt x="401" y="154"/>
                    </a:lnTo>
                    <a:lnTo>
                      <a:pt x="411" y="150"/>
                    </a:lnTo>
                    <a:lnTo>
                      <a:pt x="418" y="146"/>
                    </a:lnTo>
                    <a:lnTo>
                      <a:pt x="426" y="145"/>
                    </a:lnTo>
                    <a:lnTo>
                      <a:pt x="435" y="143"/>
                    </a:lnTo>
                    <a:lnTo>
                      <a:pt x="445" y="137"/>
                    </a:lnTo>
                    <a:lnTo>
                      <a:pt x="449" y="137"/>
                    </a:lnTo>
                    <a:lnTo>
                      <a:pt x="449" y="137"/>
                    </a:lnTo>
                    <a:close/>
                  </a:path>
                </a:pathLst>
              </a:custGeom>
              <a:solidFill>
                <a:srgbClr val="918C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47" name="Freeform 59"/>
              <p:cNvSpPr>
                <a:spLocks/>
              </p:cNvSpPr>
              <p:nvPr/>
            </p:nvSpPr>
            <p:spPr bwMode="auto">
              <a:xfrm>
                <a:off x="2591" y="2514"/>
                <a:ext cx="230" cy="101"/>
              </a:xfrm>
              <a:custGeom>
                <a:avLst/>
                <a:gdLst>
                  <a:gd name="T0" fmla="*/ 460 w 460"/>
                  <a:gd name="T1" fmla="*/ 188 h 202"/>
                  <a:gd name="T2" fmla="*/ 95 w 460"/>
                  <a:gd name="T3" fmla="*/ 0 h 202"/>
                  <a:gd name="T4" fmla="*/ 0 w 460"/>
                  <a:gd name="T5" fmla="*/ 13 h 202"/>
                  <a:gd name="T6" fmla="*/ 360 w 460"/>
                  <a:gd name="T7" fmla="*/ 202 h 202"/>
                  <a:gd name="T8" fmla="*/ 460 w 460"/>
                  <a:gd name="T9" fmla="*/ 188 h 202"/>
                  <a:gd name="T10" fmla="*/ 460 w 460"/>
                  <a:gd name="T11" fmla="*/ 18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0" h="202">
                    <a:moveTo>
                      <a:pt x="460" y="188"/>
                    </a:moveTo>
                    <a:lnTo>
                      <a:pt x="95" y="0"/>
                    </a:lnTo>
                    <a:lnTo>
                      <a:pt x="0" y="13"/>
                    </a:lnTo>
                    <a:lnTo>
                      <a:pt x="360" y="202"/>
                    </a:lnTo>
                    <a:lnTo>
                      <a:pt x="460" y="188"/>
                    </a:lnTo>
                    <a:lnTo>
                      <a:pt x="460" y="188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48" name="Freeform 60"/>
              <p:cNvSpPr>
                <a:spLocks/>
              </p:cNvSpPr>
              <p:nvPr/>
            </p:nvSpPr>
            <p:spPr bwMode="auto">
              <a:xfrm>
                <a:off x="2276" y="2585"/>
                <a:ext cx="107" cy="86"/>
              </a:xfrm>
              <a:custGeom>
                <a:avLst/>
                <a:gdLst>
                  <a:gd name="T0" fmla="*/ 215 w 215"/>
                  <a:gd name="T1" fmla="*/ 161 h 171"/>
                  <a:gd name="T2" fmla="*/ 36 w 215"/>
                  <a:gd name="T3" fmla="*/ 0 h 171"/>
                  <a:gd name="T4" fmla="*/ 0 w 215"/>
                  <a:gd name="T5" fmla="*/ 40 h 171"/>
                  <a:gd name="T6" fmla="*/ 126 w 215"/>
                  <a:gd name="T7" fmla="*/ 171 h 171"/>
                  <a:gd name="T8" fmla="*/ 215 w 215"/>
                  <a:gd name="T9" fmla="*/ 161 h 171"/>
                  <a:gd name="T10" fmla="*/ 215 w 215"/>
                  <a:gd name="T11" fmla="*/ 1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" h="171">
                    <a:moveTo>
                      <a:pt x="215" y="161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126" y="171"/>
                    </a:lnTo>
                    <a:lnTo>
                      <a:pt x="215" y="161"/>
                    </a:lnTo>
                    <a:lnTo>
                      <a:pt x="215" y="16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49" name="Freeform 61"/>
              <p:cNvSpPr>
                <a:spLocks/>
              </p:cNvSpPr>
              <p:nvPr/>
            </p:nvSpPr>
            <p:spPr bwMode="auto">
              <a:xfrm>
                <a:off x="3125" y="3365"/>
                <a:ext cx="381" cy="69"/>
              </a:xfrm>
              <a:custGeom>
                <a:avLst/>
                <a:gdLst>
                  <a:gd name="T0" fmla="*/ 762 w 762"/>
                  <a:gd name="T1" fmla="*/ 70 h 137"/>
                  <a:gd name="T2" fmla="*/ 118 w 762"/>
                  <a:gd name="T3" fmla="*/ 137 h 137"/>
                  <a:gd name="T4" fmla="*/ 0 w 762"/>
                  <a:gd name="T5" fmla="*/ 76 h 137"/>
                  <a:gd name="T6" fmla="*/ 620 w 762"/>
                  <a:gd name="T7" fmla="*/ 0 h 137"/>
                  <a:gd name="T8" fmla="*/ 762 w 762"/>
                  <a:gd name="T9" fmla="*/ 70 h 137"/>
                  <a:gd name="T10" fmla="*/ 762 w 762"/>
                  <a:gd name="T11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2" h="137">
                    <a:moveTo>
                      <a:pt x="762" y="70"/>
                    </a:moveTo>
                    <a:lnTo>
                      <a:pt x="118" y="137"/>
                    </a:lnTo>
                    <a:lnTo>
                      <a:pt x="0" y="76"/>
                    </a:lnTo>
                    <a:lnTo>
                      <a:pt x="620" y="0"/>
                    </a:lnTo>
                    <a:lnTo>
                      <a:pt x="762" y="70"/>
                    </a:lnTo>
                    <a:lnTo>
                      <a:pt x="762" y="70"/>
                    </a:lnTo>
                    <a:close/>
                  </a:path>
                </a:pathLst>
              </a:custGeom>
              <a:solidFill>
                <a:srgbClr val="5C5C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50" name="Freeform 62"/>
              <p:cNvSpPr>
                <a:spLocks/>
              </p:cNvSpPr>
              <p:nvPr/>
            </p:nvSpPr>
            <p:spPr bwMode="auto">
              <a:xfrm>
                <a:off x="2975" y="3296"/>
                <a:ext cx="381" cy="67"/>
              </a:xfrm>
              <a:custGeom>
                <a:avLst/>
                <a:gdLst>
                  <a:gd name="T0" fmla="*/ 763 w 763"/>
                  <a:gd name="T1" fmla="*/ 67 h 133"/>
                  <a:gd name="T2" fmla="*/ 120 w 763"/>
                  <a:gd name="T3" fmla="*/ 133 h 133"/>
                  <a:gd name="T4" fmla="*/ 0 w 763"/>
                  <a:gd name="T5" fmla="*/ 72 h 133"/>
                  <a:gd name="T6" fmla="*/ 622 w 763"/>
                  <a:gd name="T7" fmla="*/ 0 h 133"/>
                  <a:gd name="T8" fmla="*/ 763 w 763"/>
                  <a:gd name="T9" fmla="*/ 67 h 133"/>
                  <a:gd name="T10" fmla="*/ 763 w 763"/>
                  <a:gd name="T11" fmla="*/ 6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3" h="133">
                    <a:moveTo>
                      <a:pt x="763" y="67"/>
                    </a:moveTo>
                    <a:lnTo>
                      <a:pt x="120" y="133"/>
                    </a:lnTo>
                    <a:lnTo>
                      <a:pt x="0" y="72"/>
                    </a:lnTo>
                    <a:lnTo>
                      <a:pt x="622" y="0"/>
                    </a:lnTo>
                    <a:lnTo>
                      <a:pt x="763" y="67"/>
                    </a:lnTo>
                    <a:lnTo>
                      <a:pt x="763" y="67"/>
                    </a:lnTo>
                    <a:close/>
                  </a:path>
                </a:pathLst>
              </a:custGeom>
              <a:solidFill>
                <a:srgbClr val="5C5C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51" name="Freeform 63"/>
              <p:cNvSpPr>
                <a:spLocks/>
              </p:cNvSpPr>
              <p:nvPr/>
            </p:nvSpPr>
            <p:spPr bwMode="auto">
              <a:xfrm>
                <a:off x="2661" y="2910"/>
                <a:ext cx="88" cy="57"/>
              </a:xfrm>
              <a:custGeom>
                <a:avLst/>
                <a:gdLst>
                  <a:gd name="T0" fmla="*/ 89 w 177"/>
                  <a:gd name="T1" fmla="*/ 114 h 114"/>
                  <a:gd name="T2" fmla="*/ 78 w 177"/>
                  <a:gd name="T3" fmla="*/ 112 h 114"/>
                  <a:gd name="T4" fmla="*/ 69 w 177"/>
                  <a:gd name="T5" fmla="*/ 112 h 114"/>
                  <a:gd name="T6" fmla="*/ 61 w 177"/>
                  <a:gd name="T7" fmla="*/ 110 h 114"/>
                  <a:gd name="T8" fmla="*/ 53 w 177"/>
                  <a:gd name="T9" fmla="*/ 108 h 114"/>
                  <a:gd name="T10" fmla="*/ 46 w 177"/>
                  <a:gd name="T11" fmla="*/ 104 h 114"/>
                  <a:gd name="T12" fmla="*/ 38 w 177"/>
                  <a:gd name="T13" fmla="*/ 102 h 114"/>
                  <a:gd name="T14" fmla="*/ 30 w 177"/>
                  <a:gd name="T15" fmla="*/ 98 h 114"/>
                  <a:gd name="T16" fmla="*/ 27 w 177"/>
                  <a:gd name="T17" fmla="*/ 97 h 114"/>
                  <a:gd name="T18" fmla="*/ 13 w 177"/>
                  <a:gd name="T19" fmla="*/ 87 h 114"/>
                  <a:gd name="T20" fmla="*/ 6 w 177"/>
                  <a:gd name="T21" fmla="*/ 78 h 114"/>
                  <a:gd name="T22" fmla="*/ 0 w 177"/>
                  <a:gd name="T23" fmla="*/ 66 h 114"/>
                  <a:gd name="T24" fmla="*/ 0 w 177"/>
                  <a:gd name="T25" fmla="*/ 57 h 114"/>
                  <a:gd name="T26" fmla="*/ 0 w 177"/>
                  <a:gd name="T27" fmla="*/ 43 h 114"/>
                  <a:gd name="T28" fmla="*/ 6 w 177"/>
                  <a:gd name="T29" fmla="*/ 34 h 114"/>
                  <a:gd name="T30" fmla="*/ 13 w 177"/>
                  <a:gd name="T31" fmla="*/ 22 h 114"/>
                  <a:gd name="T32" fmla="*/ 27 w 177"/>
                  <a:gd name="T33" fmla="*/ 17 h 114"/>
                  <a:gd name="T34" fmla="*/ 30 w 177"/>
                  <a:gd name="T35" fmla="*/ 13 h 114"/>
                  <a:gd name="T36" fmla="*/ 38 w 177"/>
                  <a:gd name="T37" fmla="*/ 7 h 114"/>
                  <a:gd name="T38" fmla="*/ 46 w 177"/>
                  <a:gd name="T39" fmla="*/ 5 h 114"/>
                  <a:gd name="T40" fmla="*/ 53 w 177"/>
                  <a:gd name="T41" fmla="*/ 3 h 114"/>
                  <a:gd name="T42" fmla="*/ 61 w 177"/>
                  <a:gd name="T43" fmla="*/ 2 h 114"/>
                  <a:gd name="T44" fmla="*/ 69 w 177"/>
                  <a:gd name="T45" fmla="*/ 0 h 114"/>
                  <a:gd name="T46" fmla="*/ 78 w 177"/>
                  <a:gd name="T47" fmla="*/ 0 h 114"/>
                  <a:gd name="T48" fmla="*/ 89 w 177"/>
                  <a:gd name="T49" fmla="*/ 0 h 114"/>
                  <a:gd name="T50" fmla="*/ 97 w 177"/>
                  <a:gd name="T51" fmla="*/ 0 h 114"/>
                  <a:gd name="T52" fmla="*/ 105 w 177"/>
                  <a:gd name="T53" fmla="*/ 0 h 114"/>
                  <a:gd name="T54" fmla="*/ 112 w 177"/>
                  <a:gd name="T55" fmla="*/ 2 h 114"/>
                  <a:gd name="T56" fmla="*/ 122 w 177"/>
                  <a:gd name="T57" fmla="*/ 3 h 114"/>
                  <a:gd name="T58" fmla="*/ 127 w 177"/>
                  <a:gd name="T59" fmla="*/ 5 h 114"/>
                  <a:gd name="T60" fmla="*/ 135 w 177"/>
                  <a:gd name="T61" fmla="*/ 7 h 114"/>
                  <a:gd name="T62" fmla="*/ 143 w 177"/>
                  <a:gd name="T63" fmla="*/ 13 h 114"/>
                  <a:gd name="T64" fmla="*/ 150 w 177"/>
                  <a:gd name="T65" fmla="*/ 17 h 114"/>
                  <a:gd name="T66" fmla="*/ 160 w 177"/>
                  <a:gd name="T67" fmla="*/ 22 h 114"/>
                  <a:gd name="T68" fmla="*/ 167 w 177"/>
                  <a:gd name="T69" fmla="*/ 34 h 114"/>
                  <a:gd name="T70" fmla="*/ 173 w 177"/>
                  <a:gd name="T71" fmla="*/ 43 h 114"/>
                  <a:gd name="T72" fmla="*/ 177 w 177"/>
                  <a:gd name="T73" fmla="*/ 57 h 114"/>
                  <a:gd name="T74" fmla="*/ 173 w 177"/>
                  <a:gd name="T75" fmla="*/ 66 h 114"/>
                  <a:gd name="T76" fmla="*/ 167 w 177"/>
                  <a:gd name="T77" fmla="*/ 78 h 114"/>
                  <a:gd name="T78" fmla="*/ 160 w 177"/>
                  <a:gd name="T79" fmla="*/ 87 h 114"/>
                  <a:gd name="T80" fmla="*/ 150 w 177"/>
                  <a:gd name="T81" fmla="*/ 97 h 114"/>
                  <a:gd name="T82" fmla="*/ 143 w 177"/>
                  <a:gd name="T83" fmla="*/ 98 h 114"/>
                  <a:gd name="T84" fmla="*/ 135 w 177"/>
                  <a:gd name="T85" fmla="*/ 102 h 114"/>
                  <a:gd name="T86" fmla="*/ 127 w 177"/>
                  <a:gd name="T87" fmla="*/ 104 h 114"/>
                  <a:gd name="T88" fmla="*/ 122 w 177"/>
                  <a:gd name="T89" fmla="*/ 108 h 114"/>
                  <a:gd name="T90" fmla="*/ 112 w 177"/>
                  <a:gd name="T91" fmla="*/ 110 h 114"/>
                  <a:gd name="T92" fmla="*/ 105 w 177"/>
                  <a:gd name="T93" fmla="*/ 112 h 114"/>
                  <a:gd name="T94" fmla="*/ 97 w 177"/>
                  <a:gd name="T95" fmla="*/ 112 h 114"/>
                  <a:gd name="T96" fmla="*/ 89 w 177"/>
                  <a:gd name="T97" fmla="*/ 114 h 114"/>
                  <a:gd name="T98" fmla="*/ 89 w 177"/>
                  <a:gd name="T9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114">
                    <a:moveTo>
                      <a:pt x="89" y="114"/>
                    </a:moveTo>
                    <a:lnTo>
                      <a:pt x="78" y="112"/>
                    </a:lnTo>
                    <a:lnTo>
                      <a:pt x="69" y="112"/>
                    </a:lnTo>
                    <a:lnTo>
                      <a:pt x="61" y="110"/>
                    </a:lnTo>
                    <a:lnTo>
                      <a:pt x="53" y="108"/>
                    </a:lnTo>
                    <a:lnTo>
                      <a:pt x="46" y="104"/>
                    </a:lnTo>
                    <a:lnTo>
                      <a:pt x="38" y="102"/>
                    </a:lnTo>
                    <a:lnTo>
                      <a:pt x="30" y="98"/>
                    </a:lnTo>
                    <a:lnTo>
                      <a:pt x="27" y="97"/>
                    </a:lnTo>
                    <a:lnTo>
                      <a:pt x="13" y="87"/>
                    </a:lnTo>
                    <a:lnTo>
                      <a:pt x="6" y="78"/>
                    </a:lnTo>
                    <a:lnTo>
                      <a:pt x="0" y="66"/>
                    </a:lnTo>
                    <a:lnTo>
                      <a:pt x="0" y="57"/>
                    </a:lnTo>
                    <a:lnTo>
                      <a:pt x="0" y="43"/>
                    </a:lnTo>
                    <a:lnTo>
                      <a:pt x="6" y="34"/>
                    </a:lnTo>
                    <a:lnTo>
                      <a:pt x="13" y="22"/>
                    </a:lnTo>
                    <a:lnTo>
                      <a:pt x="27" y="17"/>
                    </a:lnTo>
                    <a:lnTo>
                      <a:pt x="30" y="13"/>
                    </a:lnTo>
                    <a:lnTo>
                      <a:pt x="38" y="7"/>
                    </a:lnTo>
                    <a:lnTo>
                      <a:pt x="46" y="5"/>
                    </a:lnTo>
                    <a:lnTo>
                      <a:pt x="53" y="3"/>
                    </a:lnTo>
                    <a:lnTo>
                      <a:pt x="61" y="2"/>
                    </a:lnTo>
                    <a:lnTo>
                      <a:pt x="69" y="0"/>
                    </a:lnTo>
                    <a:lnTo>
                      <a:pt x="78" y="0"/>
                    </a:lnTo>
                    <a:lnTo>
                      <a:pt x="89" y="0"/>
                    </a:lnTo>
                    <a:lnTo>
                      <a:pt x="97" y="0"/>
                    </a:lnTo>
                    <a:lnTo>
                      <a:pt x="105" y="0"/>
                    </a:lnTo>
                    <a:lnTo>
                      <a:pt x="112" y="2"/>
                    </a:lnTo>
                    <a:lnTo>
                      <a:pt x="122" y="3"/>
                    </a:lnTo>
                    <a:lnTo>
                      <a:pt x="127" y="5"/>
                    </a:lnTo>
                    <a:lnTo>
                      <a:pt x="135" y="7"/>
                    </a:lnTo>
                    <a:lnTo>
                      <a:pt x="143" y="13"/>
                    </a:lnTo>
                    <a:lnTo>
                      <a:pt x="150" y="17"/>
                    </a:lnTo>
                    <a:lnTo>
                      <a:pt x="160" y="22"/>
                    </a:lnTo>
                    <a:lnTo>
                      <a:pt x="167" y="34"/>
                    </a:lnTo>
                    <a:lnTo>
                      <a:pt x="173" y="43"/>
                    </a:lnTo>
                    <a:lnTo>
                      <a:pt x="177" y="57"/>
                    </a:lnTo>
                    <a:lnTo>
                      <a:pt x="173" y="66"/>
                    </a:lnTo>
                    <a:lnTo>
                      <a:pt x="167" y="78"/>
                    </a:lnTo>
                    <a:lnTo>
                      <a:pt x="160" y="87"/>
                    </a:lnTo>
                    <a:lnTo>
                      <a:pt x="150" y="97"/>
                    </a:lnTo>
                    <a:lnTo>
                      <a:pt x="143" y="98"/>
                    </a:lnTo>
                    <a:lnTo>
                      <a:pt x="135" y="102"/>
                    </a:lnTo>
                    <a:lnTo>
                      <a:pt x="127" y="104"/>
                    </a:lnTo>
                    <a:lnTo>
                      <a:pt x="122" y="108"/>
                    </a:lnTo>
                    <a:lnTo>
                      <a:pt x="112" y="110"/>
                    </a:lnTo>
                    <a:lnTo>
                      <a:pt x="105" y="112"/>
                    </a:lnTo>
                    <a:lnTo>
                      <a:pt x="97" y="112"/>
                    </a:lnTo>
                    <a:lnTo>
                      <a:pt x="89" y="114"/>
                    </a:lnTo>
                    <a:lnTo>
                      <a:pt x="89" y="114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52" name="Freeform 64"/>
              <p:cNvSpPr>
                <a:spLocks/>
              </p:cNvSpPr>
              <p:nvPr/>
            </p:nvSpPr>
            <p:spPr bwMode="auto">
              <a:xfrm>
                <a:off x="2779" y="2903"/>
                <a:ext cx="86" cy="56"/>
              </a:xfrm>
              <a:custGeom>
                <a:avLst/>
                <a:gdLst>
                  <a:gd name="T0" fmla="*/ 85 w 173"/>
                  <a:gd name="T1" fmla="*/ 113 h 113"/>
                  <a:gd name="T2" fmla="*/ 74 w 173"/>
                  <a:gd name="T3" fmla="*/ 113 h 113"/>
                  <a:gd name="T4" fmla="*/ 66 w 173"/>
                  <a:gd name="T5" fmla="*/ 111 h 113"/>
                  <a:gd name="T6" fmla="*/ 57 w 173"/>
                  <a:gd name="T7" fmla="*/ 109 h 113"/>
                  <a:gd name="T8" fmla="*/ 49 w 173"/>
                  <a:gd name="T9" fmla="*/ 109 h 113"/>
                  <a:gd name="T10" fmla="*/ 36 w 173"/>
                  <a:gd name="T11" fmla="*/ 103 h 113"/>
                  <a:gd name="T12" fmla="*/ 25 w 173"/>
                  <a:gd name="T13" fmla="*/ 95 h 113"/>
                  <a:gd name="T14" fmla="*/ 11 w 173"/>
                  <a:gd name="T15" fmla="*/ 86 h 113"/>
                  <a:gd name="T16" fmla="*/ 6 w 173"/>
                  <a:gd name="T17" fmla="*/ 78 h 113"/>
                  <a:gd name="T18" fmla="*/ 0 w 173"/>
                  <a:gd name="T19" fmla="*/ 67 h 113"/>
                  <a:gd name="T20" fmla="*/ 0 w 173"/>
                  <a:gd name="T21" fmla="*/ 57 h 113"/>
                  <a:gd name="T22" fmla="*/ 0 w 173"/>
                  <a:gd name="T23" fmla="*/ 44 h 113"/>
                  <a:gd name="T24" fmla="*/ 6 w 173"/>
                  <a:gd name="T25" fmla="*/ 33 h 113"/>
                  <a:gd name="T26" fmla="*/ 11 w 173"/>
                  <a:gd name="T27" fmla="*/ 23 h 113"/>
                  <a:gd name="T28" fmla="*/ 25 w 173"/>
                  <a:gd name="T29" fmla="*/ 16 h 113"/>
                  <a:gd name="T30" fmla="*/ 36 w 173"/>
                  <a:gd name="T31" fmla="*/ 8 h 113"/>
                  <a:gd name="T32" fmla="*/ 49 w 173"/>
                  <a:gd name="T33" fmla="*/ 4 h 113"/>
                  <a:gd name="T34" fmla="*/ 57 w 173"/>
                  <a:gd name="T35" fmla="*/ 2 h 113"/>
                  <a:gd name="T36" fmla="*/ 66 w 173"/>
                  <a:gd name="T37" fmla="*/ 0 h 113"/>
                  <a:gd name="T38" fmla="*/ 74 w 173"/>
                  <a:gd name="T39" fmla="*/ 0 h 113"/>
                  <a:gd name="T40" fmla="*/ 85 w 173"/>
                  <a:gd name="T41" fmla="*/ 0 h 113"/>
                  <a:gd name="T42" fmla="*/ 93 w 173"/>
                  <a:gd name="T43" fmla="*/ 0 h 113"/>
                  <a:gd name="T44" fmla="*/ 101 w 173"/>
                  <a:gd name="T45" fmla="*/ 0 h 113"/>
                  <a:gd name="T46" fmla="*/ 108 w 173"/>
                  <a:gd name="T47" fmla="*/ 2 h 113"/>
                  <a:gd name="T48" fmla="*/ 118 w 173"/>
                  <a:gd name="T49" fmla="*/ 4 h 113"/>
                  <a:gd name="T50" fmla="*/ 125 w 173"/>
                  <a:gd name="T51" fmla="*/ 6 h 113"/>
                  <a:gd name="T52" fmla="*/ 133 w 173"/>
                  <a:gd name="T53" fmla="*/ 8 h 113"/>
                  <a:gd name="T54" fmla="*/ 139 w 173"/>
                  <a:gd name="T55" fmla="*/ 12 h 113"/>
                  <a:gd name="T56" fmla="*/ 146 w 173"/>
                  <a:gd name="T57" fmla="*/ 16 h 113"/>
                  <a:gd name="T58" fmla="*/ 158 w 173"/>
                  <a:gd name="T59" fmla="*/ 23 h 113"/>
                  <a:gd name="T60" fmla="*/ 165 w 173"/>
                  <a:gd name="T61" fmla="*/ 33 h 113"/>
                  <a:gd name="T62" fmla="*/ 171 w 173"/>
                  <a:gd name="T63" fmla="*/ 44 h 113"/>
                  <a:gd name="T64" fmla="*/ 173 w 173"/>
                  <a:gd name="T65" fmla="*/ 57 h 113"/>
                  <a:gd name="T66" fmla="*/ 171 w 173"/>
                  <a:gd name="T67" fmla="*/ 67 h 113"/>
                  <a:gd name="T68" fmla="*/ 165 w 173"/>
                  <a:gd name="T69" fmla="*/ 78 h 113"/>
                  <a:gd name="T70" fmla="*/ 158 w 173"/>
                  <a:gd name="T71" fmla="*/ 86 h 113"/>
                  <a:gd name="T72" fmla="*/ 146 w 173"/>
                  <a:gd name="T73" fmla="*/ 95 h 113"/>
                  <a:gd name="T74" fmla="*/ 139 w 173"/>
                  <a:gd name="T75" fmla="*/ 99 h 113"/>
                  <a:gd name="T76" fmla="*/ 133 w 173"/>
                  <a:gd name="T77" fmla="*/ 103 h 113"/>
                  <a:gd name="T78" fmla="*/ 125 w 173"/>
                  <a:gd name="T79" fmla="*/ 105 h 113"/>
                  <a:gd name="T80" fmla="*/ 118 w 173"/>
                  <a:gd name="T81" fmla="*/ 109 h 113"/>
                  <a:gd name="T82" fmla="*/ 108 w 173"/>
                  <a:gd name="T83" fmla="*/ 109 h 113"/>
                  <a:gd name="T84" fmla="*/ 101 w 173"/>
                  <a:gd name="T85" fmla="*/ 111 h 113"/>
                  <a:gd name="T86" fmla="*/ 93 w 173"/>
                  <a:gd name="T87" fmla="*/ 113 h 113"/>
                  <a:gd name="T88" fmla="*/ 85 w 173"/>
                  <a:gd name="T89" fmla="*/ 113 h 113"/>
                  <a:gd name="T90" fmla="*/ 85 w 173"/>
                  <a:gd name="T91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3" h="113">
                    <a:moveTo>
                      <a:pt x="85" y="113"/>
                    </a:moveTo>
                    <a:lnTo>
                      <a:pt x="74" y="113"/>
                    </a:lnTo>
                    <a:lnTo>
                      <a:pt x="66" y="111"/>
                    </a:lnTo>
                    <a:lnTo>
                      <a:pt x="57" y="109"/>
                    </a:lnTo>
                    <a:lnTo>
                      <a:pt x="49" y="109"/>
                    </a:lnTo>
                    <a:lnTo>
                      <a:pt x="36" y="103"/>
                    </a:lnTo>
                    <a:lnTo>
                      <a:pt x="25" y="95"/>
                    </a:lnTo>
                    <a:lnTo>
                      <a:pt x="11" y="86"/>
                    </a:lnTo>
                    <a:lnTo>
                      <a:pt x="6" y="78"/>
                    </a:lnTo>
                    <a:lnTo>
                      <a:pt x="0" y="67"/>
                    </a:lnTo>
                    <a:lnTo>
                      <a:pt x="0" y="57"/>
                    </a:lnTo>
                    <a:lnTo>
                      <a:pt x="0" y="44"/>
                    </a:lnTo>
                    <a:lnTo>
                      <a:pt x="6" y="33"/>
                    </a:lnTo>
                    <a:lnTo>
                      <a:pt x="11" y="23"/>
                    </a:lnTo>
                    <a:lnTo>
                      <a:pt x="25" y="16"/>
                    </a:lnTo>
                    <a:lnTo>
                      <a:pt x="36" y="8"/>
                    </a:lnTo>
                    <a:lnTo>
                      <a:pt x="49" y="4"/>
                    </a:lnTo>
                    <a:lnTo>
                      <a:pt x="57" y="2"/>
                    </a:lnTo>
                    <a:lnTo>
                      <a:pt x="66" y="0"/>
                    </a:lnTo>
                    <a:lnTo>
                      <a:pt x="74" y="0"/>
                    </a:lnTo>
                    <a:lnTo>
                      <a:pt x="85" y="0"/>
                    </a:lnTo>
                    <a:lnTo>
                      <a:pt x="93" y="0"/>
                    </a:lnTo>
                    <a:lnTo>
                      <a:pt x="101" y="0"/>
                    </a:lnTo>
                    <a:lnTo>
                      <a:pt x="108" y="2"/>
                    </a:lnTo>
                    <a:lnTo>
                      <a:pt x="118" y="4"/>
                    </a:lnTo>
                    <a:lnTo>
                      <a:pt x="125" y="6"/>
                    </a:lnTo>
                    <a:lnTo>
                      <a:pt x="133" y="8"/>
                    </a:lnTo>
                    <a:lnTo>
                      <a:pt x="139" y="12"/>
                    </a:lnTo>
                    <a:lnTo>
                      <a:pt x="146" y="16"/>
                    </a:lnTo>
                    <a:lnTo>
                      <a:pt x="158" y="23"/>
                    </a:lnTo>
                    <a:lnTo>
                      <a:pt x="165" y="33"/>
                    </a:lnTo>
                    <a:lnTo>
                      <a:pt x="171" y="44"/>
                    </a:lnTo>
                    <a:lnTo>
                      <a:pt x="173" y="57"/>
                    </a:lnTo>
                    <a:lnTo>
                      <a:pt x="171" y="67"/>
                    </a:lnTo>
                    <a:lnTo>
                      <a:pt x="165" y="78"/>
                    </a:lnTo>
                    <a:lnTo>
                      <a:pt x="158" y="86"/>
                    </a:lnTo>
                    <a:lnTo>
                      <a:pt x="146" y="95"/>
                    </a:lnTo>
                    <a:lnTo>
                      <a:pt x="139" y="99"/>
                    </a:lnTo>
                    <a:lnTo>
                      <a:pt x="133" y="103"/>
                    </a:lnTo>
                    <a:lnTo>
                      <a:pt x="125" y="105"/>
                    </a:lnTo>
                    <a:lnTo>
                      <a:pt x="118" y="109"/>
                    </a:lnTo>
                    <a:lnTo>
                      <a:pt x="108" y="109"/>
                    </a:lnTo>
                    <a:lnTo>
                      <a:pt x="101" y="111"/>
                    </a:lnTo>
                    <a:lnTo>
                      <a:pt x="93" y="113"/>
                    </a:lnTo>
                    <a:lnTo>
                      <a:pt x="85" y="113"/>
                    </a:lnTo>
                    <a:lnTo>
                      <a:pt x="85" y="113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53" name="Freeform 65"/>
              <p:cNvSpPr>
                <a:spLocks/>
              </p:cNvSpPr>
              <p:nvPr/>
            </p:nvSpPr>
            <p:spPr bwMode="auto">
              <a:xfrm>
                <a:off x="2740" y="3113"/>
                <a:ext cx="105" cy="99"/>
              </a:xfrm>
              <a:custGeom>
                <a:avLst/>
                <a:gdLst>
                  <a:gd name="T0" fmla="*/ 93 w 211"/>
                  <a:gd name="T1" fmla="*/ 198 h 200"/>
                  <a:gd name="T2" fmla="*/ 72 w 211"/>
                  <a:gd name="T3" fmla="*/ 192 h 200"/>
                  <a:gd name="T4" fmla="*/ 53 w 211"/>
                  <a:gd name="T5" fmla="*/ 185 h 200"/>
                  <a:gd name="T6" fmla="*/ 36 w 211"/>
                  <a:gd name="T7" fmla="*/ 175 h 200"/>
                  <a:gd name="T8" fmla="*/ 23 w 211"/>
                  <a:gd name="T9" fmla="*/ 162 h 200"/>
                  <a:gd name="T10" fmla="*/ 11 w 211"/>
                  <a:gd name="T11" fmla="*/ 145 h 200"/>
                  <a:gd name="T12" fmla="*/ 4 w 211"/>
                  <a:gd name="T13" fmla="*/ 128 h 200"/>
                  <a:gd name="T14" fmla="*/ 0 w 211"/>
                  <a:gd name="T15" fmla="*/ 109 h 200"/>
                  <a:gd name="T16" fmla="*/ 0 w 211"/>
                  <a:gd name="T17" fmla="*/ 88 h 200"/>
                  <a:gd name="T18" fmla="*/ 4 w 211"/>
                  <a:gd name="T19" fmla="*/ 69 h 200"/>
                  <a:gd name="T20" fmla="*/ 11 w 211"/>
                  <a:gd name="T21" fmla="*/ 52 h 200"/>
                  <a:gd name="T22" fmla="*/ 23 w 211"/>
                  <a:gd name="T23" fmla="*/ 37 h 200"/>
                  <a:gd name="T24" fmla="*/ 36 w 211"/>
                  <a:gd name="T25" fmla="*/ 21 h 200"/>
                  <a:gd name="T26" fmla="*/ 53 w 211"/>
                  <a:gd name="T27" fmla="*/ 12 h 200"/>
                  <a:gd name="T28" fmla="*/ 72 w 211"/>
                  <a:gd name="T29" fmla="*/ 2 h 200"/>
                  <a:gd name="T30" fmla="*/ 93 w 211"/>
                  <a:gd name="T31" fmla="*/ 0 h 200"/>
                  <a:gd name="T32" fmla="*/ 114 w 211"/>
                  <a:gd name="T33" fmla="*/ 0 h 200"/>
                  <a:gd name="T34" fmla="*/ 135 w 211"/>
                  <a:gd name="T35" fmla="*/ 2 h 200"/>
                  <a:gd name="T36" fmla="*/ 152 w 211"/>
                  <a:gd name="T37" fmla="*/ 12 h 200"/>
                  <a:gd name="T38" fmla="*/ 169 w 211"/>
                  <a:gd name="T39" fmla="*/ 21 h 200"/>
                  <a:gd name="T40" fmla="*/ 184 w 211"/>
                  <a:gd name="T41" fmla="*/ 37 h 200"/>
                  <a:gd name="T42" fmla="*/ 196 w 211"/>
                  <a:gd name="T43" fmla="*/ 52 h 200"/>
                  <a:gd name="T44" fmla="*/ 203 w 211"/>
                  <a:gd name="T45" fmla="*/ 69 h 200"/>
                  <a:gd name="T46" fmla="*/ 209 w 211"/>
                  <a:gd name="T47" fmla="*/ 88 h 200"/>
                  <a:gd name="T48" fmla="*/ 209 w 211"/>
                  <a:gd name="T49" fmla="*/ 109 h 200"/>
                  <a:gd name="T50" fmla="*/ 203 w 211"/>
                  <a:gd name="T51" fmla="*/ 128 h 200"/>
                  <a:gd name="T52" fmla="*/ 196 w 211"/>
                  <a:gd name="T53" fmla="*/ 145 h 200"/>
                  <a:gd name="T54" fmla="*/ 184 w 211"/>
                  <a:gd name="T55" fmla="*/ 162 h 200"/>
                  <a:gd name="T56" fmla="*/ 169 w 211"/>
                  <a:gd name="T57" fmla="*/ 175 h 200"/>
                  <a:gd name="T58" fmla="*/ 152 w 211"/>
                  <a:gd name="T59" fmla="*/ 185 h 200"/>
                  <a:gd name="T60" fmla="*/ 135 w 211"/>
                  <a:gd name="T61" fmla="*/ 192 h 200"/>
                  <a:gd name="T62" fmla="*/ 114 w 211"/>
                  <a:gd name="T63" fmla="*/ 198 h 200"/>
                  <a:gd name="T64" fmla="*/ 104 w 211"/>
                  <a:gd name="T65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1" h="200">
                    <a:moveTo>
                      <a:pt x="104" y="200"/>
                    </a:moveTo>
                    <a:lnTo>
                      <a:pt x="93" y="198"/>
                    </a:lnTo>
                    <a:lnTo>
                      <a:pt x="82" y="196"/>
                    </a:lnTo>
                    <a:lnTo>
                      <a:pt x="72" y="192"/>
                    </a:lnTo>
                    <a:lnTo>
                      <a:pt x="63" y="190"/>
                    </a:lnTo>
                    <a:lnTo>
                      <a:pt x="53" y="185"/>
                    </a:lnTo>
                    <a:lnTo>
                      <a:pt x="44" y="181"/>
                    </a:lnTo>
                    <a:lnTo>
                      <a:pt x="36" y="175"/>
                    </a:lnTo>
                    <a:lnTo>
                      <a:pt x="30" y="170"/>
                    </a:lnTo>
                    <a:lnTo>
                      <a:pt x="23" y="162"/>
                    </a:lnTo>
                    <a:lnTo>
                      <a:pt x="17" y="154"/>
                    </a:lnTo>
                    <a:lnTo>
                      <a:pt x="11" y="145"/>
                    </a:lnTo>
                    <a:lnTo>
                      <a:pt x="7" y="137"/>
                    </a:lnTo>
                    <a:lnTo>
                      <a:pt x="4" y="128"/>
                    </a:lnTo>
                    <a:lnTo>
                      <a:pt x="2" y="118"/>
                    </a:lnTo>
                    <a:lnTo>
                      <a:pt x="0" y="109"/>
                    </a:lnTo>
                    <a:lnTo>
                      <a:pt x="0" y="99"/>
                    </a:lnTo>
                    <a:lnTo>
                      <a:pt x="0" y="88"/>
                    </a:lnTo>
                    <a:lnTo>
                      <a:pt x="2" y="78"/>
                    </a:lnTo>
                    <a:lnTo>
                      <a:pt x="4" y="69"/>
                    </a:lnTo>
                    <a:lnTo>
                      <a:pt x="7" y="61"/>
                    </a:lnTo>
                    <a:lnTo>
                      <a:pt x="11" y="52"/>
                    </a:lnTo>
                    <a:lnTo>
                      <a:pt x="17" y="44"/>
                    </a:lnTo>
                    <a:lnTo>
                      <a:pt x="23" y="37"/>
                    </a:lnTo>
                    <a:lnTo>
                      <a:pt x="30" y="29"/>
                    </a:lnTo>
                    <a:lnTo>
                      <a:pt x="36" y="21"/>
                    </a:lnTo>
                    <a:lnTo>
                      <a:pt x="44" y="16"/>
                    </a:lnTo>
                    <a:lnTo>
                      <a:pt x="53" y="12"/>
                    </a:lnTo>
                    <a:lnTo>
                      <a:pt x="63" y="6"/>
                    </a:lnTo>
                    <a:lnTo>
                      <a:pt x="72" y="2"/>
                    </a:lnTo>
                    <a:lnTo>
                      <a:pt x="82" y="2"/>
                    </a:lnTo>
                    <a:lnTo>
                      <a:pt x="93" y="0"/>
                    </a:lnTo>
                    <a:lnTo>
                      <a:pt x="104" y="0"/>
                    </a:lnTo>
                    <a:lnTo>
                      <a:pt x="114" y="0"/>
                    </a:lnTo>
                    <a:lnTo>
                      <a:pt x="123" y="2"/>
                    </a:lnTo>
                    <a:lnTo>
                      <a:pt x="135" y="2"/>
                    </a:lnTo>
                    <a:lnTo>
                      <a:pt x="144" y="6"/>
                    </a:lnTo>
                    <a:lnTo>
                      <a:pt x="152" y="12"/>
                    </a:lnTo>
                    <a:lnTo>
                      <a:pt x="161" y="16"/>
                    </a:lnTo>
                    <a:lnTo>
                      <a:pt x="169" y="21"/>
                    </a:lnTo>
                    <a:lnTo>
                      <a:pt x="179" y="29"/>
                    </a:lnTo>
                    <a:lnTo>
                      <a:pt x="184" y="37"/>
                    </a:lnTo>
                    <a:lnTo>
                      <a:pt x="190" y="44"/>
                    </a:lnTo>
                    <a:lnTo>
                      <a:pt x="196" y="52"/>
                    </a:lnTo>
                    <a:lnTo>
                      <a:pt x="201" y="61"/>
                    </a:lnTo>
                    <a:lnTo>
                      <a:pt x="203" y="69"/>
                    </a:lnTo>
                    <a:lnTo>
                      <a:pt x="207" y="78"/>
                    </a:lnTo>
                    <a:lnTo>
                      <a:pt x="209" y="88"/>
                    </a:lnTo>
                    <a:lnTo>
                      <a:pt x="211" y="99"/>
                    </a:lnTo>
                    <a:lnTo>
                      <a:pt x="209" y="109"/>
                    </a:lnTo>
                    <a:lnTo>
                      <a:pt x="207" y="118"/>
                    </a:lnTo>
                    <a:lnTo>
                      <a:pt x="203" y="128"/>
                    </a:lnTo>
                    <a:lnTo>
                      <a:pt x="201" y="137"/>
                    </a:lnTo>
                    <a:lnTo>
                      <a:pt x="196" y="145"/>
                    </a:lnTo>
                    <a:lnTo>
                      <a:pt x="190" y="154"/>
                    </a:lnTo>
                    <a:lnTo>
                      <a:pt x="184" y="162"/>
                    </a:lnTo>
                    <a:lnTo>
                      <a:pt x="179" y="170"/>
                    </a:lnTo>
                    <a:lnTo>
                      <a:pt x="169" y="175"/>
                    </a:lnTo>
                    <a:lnTo>
                      <a:pt x="161" y="181"/>
                    </a:lnTo>
                    <a:lnTo>
                      <a:pt x="152" y="185"/>
                    </a:lnTo>
                    <a:lnTo>
                      <a:pt x="144" y="190"/>
                    </a:lnTo>
                    <a:lnTo>
                      <a:pt x="135" y="192"/>
                    </a:lnTo>
                    <a:lnTo>
                      <a:pt x="123" y="196"/>
                    </a:lnTo>
                    <a:lnTo>
                      <a:pt x="114" y="198"/>
                    </a:lnTo>
                    <a:lnTo>
                      <a:pt x="104" y="200"/>
                    </a:lnTo>
                    <a:lnTo>
                      <a:pt x="104" y="200"/>
                    </a:lnTo>
                    <a:close/>
                  </a:path>
                </a:pathLst>
              </a:custGeom>
              <a:solidFill>
                <a:srgbClr val="DBD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54" name="Freeform 66"/>
              <p:cNvSpPr>
                <a:spLocks/>
              </p:cNvSpPr>
              <p:nvPr/>
            </p:nvSpPr>
            <p:spPr bwMode="auto">
              <a:xfrm>
                <a:off x="2579" y="3072"/>
                <a:ext cx="137" cy="128"/>
              </a:xfrm>
              <a:custGeom>
                <a:avLst/>
                <a:gdLst>
                  <a:gd name="T0" fmla="*/ 129 w 273"/>
                  <a:gd name="T1" fmla="*/ 254 h 256"/>
                  <a:gd name="T2" fmla="*/ 114 w 273"/>
                  <a:gd name="T3" fmla="*/ 252 h 256"/>
                  <a:gd name="T4" fmla="*/ 93 w 273"/>
                  <a:gd name="T5" fmla="*/ 247 h 256"/>
                  <a:gd name="T6" fmla="*/ 68 w 273"/>
                  <a:gd name="T7" fmla="*/ 237 h 256"/>
                  <a:gd name="T8" fmla="*/ 47 w 273"/>
                  <a:gd name="T9" fmla="*/ 224 h 256"/>
                  <a:gd name="T10" fmla="*/ 28 w 273"/>
                  <a:gd name="T11" fmla="*/ 205 h 256"/>
                  <a:gd name="T12" fmla="*/ 13 w 273"/>
                  <a:gd name="T13" fmla="*/ 184 h 256"/>
                  <a:gd name="T14" fmla="*/ 3 w 273"/>
                  <a:gd name="T15" fmla="*/ 163 h 256"/>
                  <a:gd name="T16" fmla="*/ 0 w 273"/>
                  <a:gd name="T17" fmla="*/ 138 h 256"/>
                  <a:gd name="T18" fmla="*/ 0 w 273"/>
                  <a:gd name="T19" fmla="*/ 112 h 256"/>
                  <a:gd name="T20" fmla="*/ 3 w 273"/>
                  <a:gd name="T21" fmla="*/ 87 h 256"/>
                  <a:gd name="T22" fmla="*/ 13 w 273"/>
                  <a:gd name="T23" fmla="*/ 62 h 256"/>
                  <a:gd name="T24" fmla="*/ 28 w 273"/>
                  <a:gd name="T25" fmla="*/ 43 h 256"/>
                  <a:gd name="T26" fmla="*/ 47 w 273"/>
                  <a:gd name="T27" fmla="*/ 26 h 256"/>
                  <a:gd name="T28" fmla="*/ 68 w 273"/>
                  <a:gd name="T29" fmla="*/ 13 h 256"/>
                  <a:gd name="T30" fmla="*/ 93 w 273"/>
                  <a:gd name="T31" fmla="*/ 4 h 256"/>
                  <a:gd name="T32" fmla="*/ 114 w 273"/>
                  <a:gd name="T33" fmla="*/ 0 h 256"/>
                  <a:gd name="T34" fmla="*/ 129 w 273"/>
                  <a:gd name="T35" fmla="*/ 0 h 256"/>
                  <a:gd name="T36" fmla="*/ 150 w 273"/>
                  <a:gd name="T37" fmla="*/ 0 h 256"/>
                  <a:gd name="T38" fmla="*/ 174 w 273"/>
                  <a:gd name="T39" fmla="*/ 4 h 256"/>
                  <a:gd name="T40" fmla="*/ 199 w 273"/>
                  <a:gd name="T41" fmla="*/ 13 h 256"/>
                  <a:gd name="T42" fmla="*/ 222 w 273"/>
                  <a:gd name="T43" fmla="*/ 26 h 256"/>
                  <a:gd name="T44" fmla="*/ 239 w 273"/>
                  <a:gd name="T45" fmla="*/ 43 h 256"/>
                  <a:gd name="T46" fmla="*/ 256 w 273"/>
                  <a:gd name="T47" fmla="*/ 62 h 256"/>
                  <a:gd name="T48" fmla="*/ 266 w 273"/>
                  <a:gd name="T49" fmla="*/ 87 h 256"/>
                  <a:gd name="T50" fmla="*/ 273 w 273"/>
                  <a:gd name="T51" fmla="*/ 112 h 256"/>
                  <a:gd name="T52" fmla="*/ 273 w 273"/>
                  <a:gd name="T53" fmla="*/ 138 h 256"/>
                  <a:gd name="T54" fmla="*/ 266 w 273"/>
                  <a:gd name="T55" fmla="*/ 163 h 256"/>
                  <a:gd name="T56" fmla="*/ 256 w 273"/>
                  <a:gd name="T57" fmla="*/ 184 h 256"/>
                  <a:gd name="T58" fmla="*/ 239 w 273"/>
                  <a:gd name="T59" fmla="*/ 205 h 256"/>
                  <a:gd name="T60" fmla="*/ 222 w 273"/>
                  <a:gd name="T61" fmla="*/ 224 h 256"/>
                  <a:gd name="T62" fmla="*/ 199 w 273"/>
                  <a:gd name="T63" fmla="*/ 237 h 256"/>
                  <a:gd name="T64" fmla="*/ 174 w 273"/>
                  <a:gd name="T65" fmla="*/ 247 h 256"/>
                  <a:gd name="T66" fmla="*/ 150 w 273"/>
                  <a:gd name="T67" fmla="*/ 254 h 256"/>
                  <a:gd name="T68" fmla="*/ 136 w 273"/>
                  <a:gd name="T69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3" h="256">
                    <a:moveTo>
                      <a:pt x="136" y="256"/>
                    </a:moveTo>
                    <a:lnTo>
                      <a:pt x="129" y="254"/>
                    </a:lnTo>
                    <a:lnTo>
                      <a:pt x="121" y="254"/>
                    </a:lnTo>
                    <a:lnTo>
                      <a:pt x="114" y="252"/>
                    </a:lnTo>
                    <a:lnTo>
                      <a:pt x="108" y="251"/>
                    </a:lnTo>
                    <a:lnTo>
                      <a:pt x="93" y="247"/>
                    </a:lnTo>
                    <a:lnTo>
                      <a:pt x="81" y="243"/>
                    </a:lnTo>
                    <a:lnTo>
                      <a:pt x="68" y="237"/>
                    </a:lnTo>
                    <a:lnTo>
                      <a:pt x="59" y="232"/>
                    </a:lnTo>
                    <a:lnTo>
                      <a:pt x="47" y="224"/>
                    </a:lnTo>
                    <a:lnTo>
                      <a:pt x="38" y="216"/>
                    </a:lnTo>
                    <a:lnTo>
                      <a:pt x="28" y="205"/>
                    </a:lnTo>
                    <a:lnTo>
                      <a:pt x="22" y="197"/>
                    </a:lnTo>
                    <a:lnTo>
                      <a:pt x="13" y="184"/>
                    </a:lnTo>
                    <a:lnTo>
                      <a:pt x="9" y="175"/>
                    </a:lnTo>
                    <a:lnTo>
                      <a:pt x="3" y="163"/>
                    </a:lnTo>
                    <a:lnTo>
                      <a:pt x="1" y="150"/>
                    </a:lnTo>
                    <a:lnTo>
                      <a:pt x="0" y="138"/>
                    </a:lnTo>
                    <a:lnTo>
                      <a:pt x="0" y="125"/>
                    </a:lnTo>
                    <a:lnTo>
                      <a:pt x="0" y="112"/>
                    </a:lnTo>
                    <a:lnTo>
                      <a:pt x="1" y="99"/>
                    </a:lnTo>
                    <a:lnTo>
                      <a:pt x="3" y="87"/>
                    </a:lnTo>
                    <a:lnTo>
                      <a:pt x="9" y="76"/>
                    </a:lnTo>
                    <a:lnTo>
                      <a:pt x="13" y="62"/>
                    </a:lnTo>
                    <a:lnTo>
                      <a:pt x="22" y="53"/>
                    </a:lnTo>
                    <a:lnTo>
                      <a:pt x="28" y="43"/>
                    </a:lnTo>
                    <a:lnTo>
                      <a:pt x="38" y="36"/>
                    </a:lnTo>
                    <a:lnTo>
                      <a:pt x="47" y="26"/>
                    </a:lnTo>
                    <a:lnTo>
                      <a:pt x="59" y="21"/>
                    </a:lnTo>
                    <a:lnTo>
                      <a:pt x="68" y="13"/>
                    </a:lnTo>
                    <a:lnTo>
                      <a:pt x="81" y="7"/>
                    </a:lnTo>
                    <a:lnTo>
                      <a:pt x="93" y="4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1" y="0"/>
                    </a:lnTo>
                    <a:lnTo>
                      <a:pt x="129" y="0"/>
                    </a:lnTo>
                    <a:lnTo>
                      <a:pt x="136" y="0"/>
                    </a:lnTo>
                    <a:lnTo>
                      <a:pt x="150" y="0"/>
                    </a:lnTo>
                    <a:lnTo>
                      <a:pt x="163" y="0"/>
                    </a:lnTo>
                    <a:lnTo>
                      <a:pt x="174" y="4"/>
                    </a:lnTo>
                    <a:lnTo>
                      <a:pt x="188" y="7"/>
                    </a:lnTo>
                    <a:lnTo>
                      <a:pt x="199" y="13"/>
                    </a:lnTo>
                    <a:lnTo>
                      <a:pt x="211" y="21"/>
                    </a:lnTo>
                    <a:lnTo>
                      <a:pt x="222" y="26"/>
                    </a:lnTo>
                    <a:lnTo>
                      <a:pt x="232" y="36"/>
                    </a:lnTo>
                    <a:lnTo>
                      <a:pt x="239" y="43"/>
                    </a:lnTo>
                    <a:lnTo>
                      <a:pt x="249" y="53"/>
                    </a:lnTo>
                    <a:lnTo>
                      <a:pt x="256" y="62"/>
                    </a:lnTo>
                    <a:lnTo>
                      <a:pt x="262" y="76"/>
                    </a:lnTo>
                    <a:lnTo>
                      <a:pt x="266" y="87"/>
                    </a:lnTo>
                    <a:lnTo>
                      <a:pt x="270" y="99"/>
                    </a:lnTo>
                    <a:lnTo>
                      <a:pt x="273" y="112"/>
                    </a:lnTo>
                    <a:lnTo>
                      <a:pt x="273" y="125"/>
                    </a:lnTo>
                    <a:lnTo>
                      <a:pt x="273" y="138"/>
                    </a:lnTo>
                    <a:lnTo>
                      <a:pt x="270" y="150"/>
                    </a:lnTo>
                    <a:lnTo>
                      <a:pt x="266" y="163"/>
                    </a:lnTo>
                    <a:lnTo>
                      <a:pt x="262" y="175"/>
                    </a:lnTo>
                    <a:lnTo>
                      <a:pt x="256" y="184"/>
                    </a:lnTo>
                    <a:lnTo>
                      <a:pt x="249" y="197"/>
                    </a:lnTo>
                    <a:lnTo>
                      <a:pt x="239" y="205"/>
                    </a:lnTo>
                    <a:lnTo>
                      <a:pt x="232" y="216"/>
                    </a:lnTo>
                    <a:lnTo>
                      <a:pt x="222" y="224"/>
                    </a:lnTo>
                    <a:lnTo>
                      <a:pt x="211" y="232"/>
                    </a:lnTo>
                    <a:lnTo>
                      <a:pt x="199" y="237"/>
                    </a:lnTo>
                    <a:lnTo>
                      <a:pt x="188" y="243"/>
                    </a:lnTo>
                    <a:lnTo>
                      <a:pt x="174" y="247"/>
                    </a:lnTo>
                    <a:lnTo>
                      <a:pt x="163" y="251"/>
                    </a:lnTo>
                    <a:lnTo>
                      <a:pt x="150" y="254"/>
                    </a:lnTo>
                    <a:lnTo>
                      <a:pt x="136" y="256"/>
                    </a:lnTo>
                    <a:lnTo>
                      <a:pt x="136" y="256"/>
                    </a:lnTo>
                    <a:close/>
                  </a:path>
                </a:pathLst>
              </a:custGeom>
              <a:solidFill>
                <a:srgbClr val="DBD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55" name="Freeform 67"/>
              <p:cNvSpPr>
                <a:spLocks/>
              </p:cNvSpPr>
              <p:nvPr/>
            </p:nvSpPr>
            <p:spPr bwMode="auto">
              <a:xfrm>
                <a:off x="2898" y="3030"/>
                <a:ext cx="334" cy="203"/>
              </a:xfrm>
              <a:custGeom>
                <a:avLst/>
                <a:gdLst>
                  <a:gd name="T0" fmla="*/ 565 w 670"/>
                  <a:gd name="T1" fmla="*/ 0 h 407"/>
                  <a:gd name="T2" fmla="*/ 670 w 670"/>
                  <a:gd name="T3" fmla="*/ 243 h 407"/>
                  <a:gd name="T4" fmla="*/ 424 w 670"/>
                  <a:gd name="T5" fmla="*/ 390 h 407"/>
                  <a:gd name="T6" fmla="*/ 56 w 670"/>
                  <a:gd name="T7" fmla="*/ 407 h 407"/>
                  <a:gd name="T8" fmla="*/ 0 w 670"/>
                  <a:gd name="T9" fmla="*/ 95 h 407"/>
                  <a:gd name="T10" fmla="*/ 565 w 670"/>
                  <a:gd name="T11" fmla="*/ 0 h 407"/>
                  <a:gd name="T12" fmla="*/ 565 w 670"/>
                  <a:gd name="T13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0" h="407">
                    <a:moveTo>
                      <a:pt x="565" y="0"/>
                    </a:moveTo>
                    <a:lnTo>
                      <a:pt x="670" y="243"/>
                    </a:lnTo>
                    <a:lnTo>
                      <a:pt x="424" y="390"/>
                    </a:lnTo>
                    <a:lnTo>
                      <a:pt x="56" y="407"/>
                    </a:lnTo>
                    <a:lnTo>
                      <a:pt x="0" y="95"/>
                    </a:lnTo>
                    <a:lnTo>
                      <a:pt x="565" y="0"/>
                    </a:ln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5C5C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56" name="Freeform 68"/>
              <p:cNvSpPr>
                <a:spLocks/>
              </p:cNvSpPr>
              <p:nvPr/>
            </p:nvSpPr>
            <p:spPr bwMode="auto">
              <a:xfrm>
                <a:off x="3213" y="3017"/>
                <a:ext cx="70" cy="82"/>
              </a:xfrm>
              <a:custGeom>
                <a:avLst/>
                <a:gdLst>
                  <a:gd name="T0" fmla="*/ 70 w 138"/>
                  <a:gd name="T1" fmla="*/ 166 h 166"/>
                  <a:gd name="T2" fmla="*/ 62 w 138"/>
                  <a:gd name="T3" fmla="*/ 166 h 166"/>
                  <a:gd name="T4" fmla="*/ 55 w 138"/>
                  <a:gd name="T5" fmla="*/ 164 h 166"/>
                  <a:gd name="T6" fmla="*/ 47 w 138"/>
                  <a:gd name="T7" fmla="*/ 160 h 166"/>
                  <a:gd name="T8" fmla="*/ 41 w 138"/>
                  <a:gd name="T9" fmla="*/ 160 h 166"/>
                  <a:gd name="T10" fmla="*/ 30 w 138"/>
                  <a:gd name="T11" fmla="*/ 151 h 166"/>
                  <a:gd name="T12" fmla="*/ 21 w 138"/>
                  <a:gd name="T13" fmla="*/ 141 h 166"/>
                  <a:gd name="T14" fmla="*/ 11 w 138"/>
                  <a:gd name="T15" fmla="*/ 128 h 166"/>
                  <a:gd name="T16" fmla="*/ 3 w 138"/>
                  <a:gd name="T17" fmla="*/ 115 h 166"/>
                  <a:gd name="T18" fmla="*/ 2 w 138"/>
                  <a:gd name="T19" fmla="*/ 107 h 166"/>
                  <a:gd name="T20" fmla="*/ 0 w 138"/>
                  <a:gd name="T21" fmla="*/ 99 h 166"/>
                  <a:gd name="T22" fmla="*/ 0 w 138"/>
                  <a:gd name="T23" fmla="*/ 92 h 166"/>
                  <a:gd name="T24" fmla="*/ 0 w 138"/>
                  <a:gd name="T25" fmla="*/ 84 h 166"/>
                  <a:gd name="T26" fmla="*/ 0 w 138"/>
                  <a:gd name="T27" fmla="*/ 75 h 166"/>
                  <a:gd name="T28" fmla="*/ 0 w 138"/>
                  <a:gd name="T29" fmla="*/ 67 h 166"/>
                  <a:gd name="T30" fmla="*/ 2 w 138"/>
                  <a:gd name="T31" fmla="*/ 59 h 166"/>
                  <a:gd name="T32" fmla="*/ 3 w 138"/>
                  <a:gd name="T33" fmla="*/ 52 h 166"/>
                  <a:gd name="T34" fmla="*/ 11 w 138"/>
                  <a:gd name="T35" fmla="*/ 37 h 166"/>
                  <a:gd name="T36" fmla="*/ 21 w 138"/>
                  <a:gd name="T37" fmla="*/ 25 h 166"/>
                  <a:gd name="T38" fmla="*/ 30 w 138"/>
                  <a:gd name="T39" fmla="*/ 14 h 166"/>
                  <a:gd name="T40" fmla="*/ 41 w 138"/>
                  <a:gd name="T41" fmla="*/ 6 h 166"/>
                  <a:gd name="T42" fmla="*/ 47 w 138"/>
                  <a:gd name="T43" fmla="*/ 2 h 166"/>
                  <a:gd name="T44" fmla="*/ 55 w 138"/>
                  <a:gd name="T45" fmla="*/ 2 h 166"/>
                  <a:gd name="T46" fmla="*/ 62 w 138"/>
                  <a:gd name="T47" fmla="*/ 0 h 166"/>
                  <a:gd name="T48" fmla="*/ 70 w 138"/>
                  <a:gd name="T49" fmla="*/ 0 h 166"/>
                  <a:gd name="T50" fmla="*/ 81 w 138"/>
                  <a:gd name="T51" fmla="*/ 2 h 166"/>
                  <a:gd name="T52" fmla="*/ 95 w 138"/>
                  <a:gd name="T53" fmla="*/ 6 h 166"/>
                  <a:gd name="T54" fmla="*/ 106 w 138"/>
                  <a:gd name="T55" fmla="*/ 14 h 166"/>
                  <a:gd name="T56" fmla="*/ 118 w 138"/>
                  <a:gd name="T57" fmla="*/ 25 h 166"/>
                  <a:gd name="T58" fmla="*/ 125 w 138"/>
                  <a:gd name="T59" fmla="*/ 37 h 166"/>
                  <a:gd name="T60" fmla="*/ 131 w 138"/>
                  <a:gd name="T61" fmla="*/ 52 h 166"/>
                  <a:gd name="T62" fmla="*/ 133 w 138"/>
                  <a:gd name="T63" fmla="*/ 59 h 166"/>
                  <a:gd name="T64" fmla="*/ 135 w 138"/>
                  <a:gd name="T65" fmla="*/ 67 h 166"/>
                  <a:gd name="T66" fmla="*/ 137 w 138"/>
                  <a:gd name="T67" fmla="*/ 75 h 166"/>
                  <a:gd name="T68" fmla="*/ 138 w 138"/>
                  <a:gd name="T69" fmla="*/ 84 h 166"/>
                  <a:gd name="T70" fmla="*/ 137 w 138"/>
                  <a:gd name="T71" fmla="*/ 92 h 166"/>
                  <a:gd name="T72" fmla="*/ 135 w 138"/>
                  <a:gd name="T73" fmla="*/ 99 h 166"/>
                  <a:gd name="T74" fmla="*/ 133 w 138"/>
                  <a:gd name="T75" fmla="*/ 107 h 166"/>
                  <a:gd name="T76" fmla="*/ 131 w 138"/>
                  <a:gd name="T77" fmla="*/ 115 h 166"/>
                  <a:gd name="T78" fmla="*/ 125 w 138"/>
                  <a:gd name="T79" fmla="*/ 128 h 166"/>
                  <a:gd name="T80" fmla="*/ 118 w 138"/>
                  <a:gd name="T81" fmla="*/ 141 h 166"/>
                  <a:gd name="T82" fmla="*/ 106 w 138"/>
                  <a:gd name="T83" fmla="*/ 151 h 166"/>
                  <a:gd name="T84" fmla="*/ 95 w 138"/>
                  <a:gd name="T85" fmla="*/ 160 h 166"/>
                  <a:gd name="T86" fmla="*/ 81 w 138"/>
                  <a:gd name="T87" fmla="*/ 164 h 166"/>
                  <a:gd name="T88" fmla="*/ 70 w 138"/>
                  <a:gd name="T89" fmla="*/ 166 h 166"/>
                  <a:gd name="T90" fmla="*/ 70 w 138"/>
                  <a:gd name="T91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8" h="166">
                    <a:moveTo>
                      <a:pt x="70" y="166"/>
                    </a:moveTo>
                    <a:lnTo>
                      <a:pt x="62" y="166"/>
                    </a:lnTo>
                    <a:lnTo>
                      <a:pt x="55" y="164"/>
                    </a:lnTo>
                    <a:lnTo>
                      <a:pt x="47" y="160"/>
                    </a:lnTo>
                    <a:lnTo>
                      <a:pt x="41" y="160"/>
                    </a:lnTo>
                    <a:lnTo>
                      <a:pt x="30" y="151"/>
                    </a:lnTo>
                    <a:lnTo>
                      <a:pt x="21" y="141"/>
                    </a:lnTo>
                    <a:lnTo>
                      <a:pt x="11" y="128"/>
                    </a:lnTo>
                    <a:lnTo>
                      <a:pt x="3" y="115"/>
                    </a:lnTo>
                    <a:lnTo>
                      <a:pt x="2" y="107"/>
                    </a:lnTo>
                    <a:lnTo>
                      <a:pt x="0" y="99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2" y="59"/>
                    </a:lnTo>
                    <a:lnTo>
                      <a:pt x="3" y="52"/>
                    </a:lnTo>
                    <a:lnTo>
                      <a:pt x="11" y="37"/>
                    </a:lnTo>
                    <a:lnTo>
                      <a:pt x="21" y="25"/>
                    </a:lnTo>
                    <a:lnTo>
                      <a:pt x="30" y="14"/>
                    </a:lnTo>
                    <a:lnTo>
                      <a:pt x="41" y="6"/>
                    </a:lnTo>
                    <a:lnTo>
                      <a:pt x="47" y="2"/>
                    </a:lnTo>
                    <a:lnTo>
                      <a:pt x="55" y="2"/>
                    </a:lnTo>
                    <a:lnTo>
                      <a:pt x="62" y="0"/>
                    </a:lnTo>
                    <a:lnTo>
                      <a:pt x="70" y="0"/>
                    </a:lnTo>
                    <a:lnTo>
                      <a:pt x="81" y="2"/>
                    </a:lnTo>
                    <a:lnTo>
                      <a:pt x="95" y="6"/>
                    </a:lnTo>
                    <a:lnTo>
                      <a:pt x="106" y="14"/>
                    </a:lnTo>
                    <a:lnTo>
                      <a:pt x="118" y="25"/>
                    </a:lnTo>
                    <a:lnTo>
                      <a:pt x="125" y="37"/>
                    </a:lnTo>
                    <a:lnTo>
                      <a:pt x="131" y="52"/>
                    </a:lnTo>
                    <a:lnTo>
                      <a:pt x="133" y="59"/>
                    </a:lnTo>
                    <a:lnTo>
                      <a:pt x="135" y="67"/>
                    </a:lnTo>
                    <a:lnTo>
                      <a:pt x="137" y="75"/>
                    </a:lnTo>
                    <a:lnTo>
                      <a:pt x="138" y="84"/>
                    </a:lnTo>
                    <a:lnTo>
                      <a:pt x="137" y="92"/>
                    </a:lnTo>
                    <a:lnTo>
                      <a:pt x="135" y="99"/>
                    </a:lnTo>
                    <a:lnTo>
                      <a:pt x="133" y="107"/>
                    </a:lnTo>
                    <a:lnTo>
                      <a:pt x="131" y="115"/>
                    </a:lnTo>
                    <a:lnTo>
                      <a:pt x="125" y="128"/>
                    </a:lnTo>
                    <a:lnTo>
                      <a:pt x="118" y="141"/>
                    </a:lnTo>
                    <a:lnTo>
                      <a:pt x="106" y="151"/>
                    </a:lnTo>
                    <a:lnTo>
                      <a:pt x="95" y="160"/>
                    </a:lnTo>
                    <a:lnTo>
                      <a:pt x="81" y="164"/>
                    </a:lnTo>
                    <a:lnTo>
                      <a:pt x="70" y="166"/>
                    </a:lnTo>
                    <a:lnTo>
                      <a:pt x="70" y="166"/>
                    </a:lnTo>
                    <a:close/>
                  </a:path>
                </a:pathLst>
              </a:custGeom>
              <a:solidFill>
                <a:srgbClr val="CFC9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57" name="Freeform 69"/>
              <p:cNvSpPr>
                <a:spLocks/>
              </p:cNvSpPr>
              <p:nvPr/>
            </p:nvSpPr>
            <p:spPr bwMode="auto">
              <a:xfrm>
                <a:off x="3287" y="2940"/>
                <a:ext cx="94" cy="112"/>
              </a:xfrm>
              <a:custGeom>
                <a:avLst/>
                <a:gdLst>
                  <a:gd name="T0" fmla="*/ 82 w 186"/>
                  <a:gd name="T1" fmla="*/ 222 h 224"/>
                  <a:gd name="T2" fmla="*/ 65 w 186"/>
                  <a:gd name="T3" fmla="*/ 218 h 224"/>
                  <a:gd name="T4" fmla="*/ 49 w 186"/>
                  <a:gd name="T5" fmla="*/ 209 h 224"/>
                  <a:gd name="T6" fmla="*/ 32 w 186"/>
                  <a:gd name="T7" fmla="*/ 195 h 224"/>
                  <a:gd name="T8" fmla="*/ 19 w 186"/>
                  <a:gd name="T9" fmla="*/ 182 h 224"/>
                  <a:gd name="T10" fmla="*/ 11 w 186"/>
                  <a:gd name="T11" fmla="*/ 163 h 224"/>
                  <a:gd name="T12" fmla="*/ 2 w 186"/>
                  <a:gd name="T13" fmla="*/ 144 h 224"/>
                  <a:gd name="T14" fmla="*/ 0 w 186"/>
                  <a:gd name="T15" fmla="*/ 123 h 224"/>
                  <a:gd name="T16" fmla="*/ 0 w 186"/>
                  <a:gd name="T17" fmla="*/ 100 h 224"/>
                  <a:gd name="T18" fmla="*/ 2 w 186"/>
                  <a:gd name="T19" fmla="*/ 77 h 224"/>
                  <a:gd name="T20" fmla="*/ 11 w 186"/>
                  <a:gd name="T21" fmla="*/ 57 h 224"/>
                  <a:gd name="T22" fmla="*/ 19 w 186"/>
                  <a:gd name="T23" fmla="*/ 39 h 224"/>
                  <a:gd name="T24" fmla="*/ 32 w 186"/>
                  <a:gd name="T25" fmla="*/ 24 h 224"/>
                  <a:gd name="T26" fmla="*/ 49 w 186"/>
                  <a:gd name="T27" fmla="*/ 11 h 224"/>
                  <a:gd name="T28" fmla="*/ 65 w 186"/>
                  <a:gd name="T29" fmla="*/ 3 h 224"/>
                  <a:gd name="T30" fmla="*/ 82 w 186"/>
                  <a:gd name="T31" fmla="*/ 0 h 224"/>
                  <a:gd name="T32" fmla="*/ 103 w 186"/>
                  <a:gd name="T33" fmla="*/ 0 h 224"/>
                  <a:gd name="T34" fmla="*/ 120 w 186"/>
                  <a:gd name="T35" fmla="*/ 3 h 224"/>
                  <a:gd name="T36" fmla="*/ 137 w 186"/>
                  <a:gd name="T37" fmla="*/ 11 h 224"/>
                  <a:gd name="T38" fmla="*/ 150 w 186"/>
                  <a:gd name="T39" fmla="*/ 24 h 224"/>
                  <a:gd name="T40" fmla="*/ 163 w 186"/>
                  <a:gd name="T41" fmla="*/ 39 h 224"/>
                  <a:gd name="T42" fmla="*/ 173 w 186"/>
                  <a:gd name="T43" fmla="*/ 57 h 224"/>
                  <a:gd name="T44" fmla="*/ 181 w 186"/>
                  <a:gd name="T45" fmla="*/ 77 h 224"/>
                  <a:gd name="T46" fmla="*/ 184 w 186"/>
                  <a:gd name="T47" fmla="*/ 100 h 224"/>
                  <a:gd name="T48" fmla="*/ 184 w 186"/>
                  <a:gd name="T49" fmla="*/ 123 h 224"/>
                  <a:gd name="T50" fmla="*/ 181 w 186"/>
                  <a:gd name="T51" fmla="*/ 144 h 224"/>
                  <a:gd name="T52" fmla="*/ 173 w 186"/>
                  <a:gd name="T53" fmla="*/ 163 h 224"/>
                  <a:gd name="T54" fmla="*/ 163 w 186"/>
                  <a:gd name="T55" fmla="*/ 182 h 224"/>
                  <a:gd name="T56" fmla="*/ 150 w 186"/>
                  <a:gd name="T57" fmla="*/ 195 h 224"/>
                  <a:gd name="T58" fmla="*/ 137 w 186"/>
                  <a:gd name="T59" fmla="*/ 209 h 224"/>
                  <a:gd name="T60" fmla="*/ 120 w 186"/>
                  <a:gd name="T61" fmla="*/ 218 h 224"/>
                  <a:gd name="T62" fmla="*/ 103 w 186"/>
                  <a:gd name="T63" fmla="*/ 222 h 224"/>
                  <a:gd name="T64" fmla="*/ 93 w 186"/>
                  <a:gd name="T65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6" h="224">
                    <a:moveTo>
                      <a:pt x="93" y="224"/>
                    </a:moveTo>
                    <a:lnTo>
                      <a:pt x="82" y="222"/>
                    </a:lnTo>
                    <a:lnTo>
                      <a:pt x="74" y="222"/>
                    </a:lnTo>
                    <a:lnTo>
                      <a:pt x="65" y="218"/>
                    </a:lnTo>
                    <a:lnTo>
                      <a:pt x="57" y="214"/>
                    </a:lnTo>
                    <a:lnTo>
                      <a:pt x="49" y="209"/>
                    </a:lnTo>
                    <a:lnTo>
                      <a:pt x="40" y="203"/>
                    </a:lnTo>
                    <a:lnTo>
                      <a:pt x="32" y="195"/>
                    </a:lnTo>
                    <a:lnTo>
                      <a:pt x="28" y="191"/>
                    </a:lnTo>
                    <a:lnTo>
                      <a:pt x="19" y="182"/>
                    </a:lnTo>
                    <a:lnTo>
                      <a:pt x="15" y="172"/>
                    </a:lnTo>
                    <a:lnTo>
                      <a:pt x="11" y="163"/>
                    </a:lnTo>
                    <a:lnTo>
                      <a:pt x="6" y="155"/>
                    </a:lnTo>
                    <a:lnTo>
                      <a:pt x="2" y="144"/>
                    </a:lnTo>
                    <a:lnTo>
                      <a:pt x="2" y="133"/>
                    </a:lnTo>
                    <a:lnTo>
                      <a:pt x="0" y="123"/>
                    </a:lnTo>
                    <a:lnTo>
                      <a:pt x="0" y="112"/>
                    </a:lnTo>
                    <a:lnTo>
                      <a:pt x="0" y="100"/>
                    </a:lnTo>
                    <a:lnTo>
                      <a:pt x="2" y="89"/>
                    </a:lnTo>
                    <a:lnTo>
                      <a:pt x="2" y="77"/>
                    </a:lnTo>
                    <a:lnTo>
                      <a:pt x="6" y="68"/>
                    </a:lnTo>
                    <a:lnTo>
                      <a:pt x="11" y="57"/>
                    </a:lnTo>
                    <a:lnTo>
                      <a:pt x="15" y="49"/>
                    </a:lnTo>
                    <a:lnTo>
                      <a:pt x="19" y="39"/>
                    </a:lnTo>
                    <a:lnTo>
                      <a:pt x="28" y="34"/>
                    </a:lnTo>
                    <a:lnTo>
                      <a:pt x="32" y="24"/>
                    </a:lnTo>
                    <a:lnTo>
                      <a:pt x="40" y="19"/>
                    </a:lnTo>
                    <a:lnTo>
                      <a:pt x="49" y="11"/>
                    </a:lnTo>
                    <a:lnTo>
                      <a:pt x="57" y="7"/>
                    </a:lnTo>
                    <a:lnTo>
                      <a:pt x="65" y="3"/>
                    </a:lnTo>
                    <a:lnTo>
                      <a:pt x="74" y="1"/>
                    </a:lnTo>
                    <a:lnTo>
                      <a:pt x="82" y="0"/>
                    </a:lnTo>
                    <a:lnTo>
                      <a:pt x="93" y="0"/>
                    </a:lnTo>
                    <a:lnTo>
                      <a:pt x="103" y="0"/>
                    </a:lnTo>
                    <a:lnTo>
                      <a:pt x="110" y="1"/>
                    </a:lnTo>
                    <a:lnTo>
                      <a:pt x="120" y="3"/>
                    </a:lnTo>
                    <a:lnTo>
                      <a:pt x="129" y="7"/>
                    </a:lnTo>
                    <a:lnTo>
                      <a:pt x="137" y="11"/>
                    </a:lnTo>
                    <a:lnTo>
                      <a:pt x="144" y="19"/>
                    </a:lnTo>
                    <a:lnTo>
                      <a:pt x="150" y="24"/>
                    </a:lnTo>
                    <a:lnTo>
                      <a:pt x="158" y="34"/>
                    </a:lnTo>
                    <a:lnTo>
                      <a:pt x="163" y="39"/>
                    </a:lnTo>
                    <a:lnTo>
                      <a:pt x="169" y="49"/>
                    </a:lnTo>
                    <a:lnTo>
                      <a:pt x="173" y="57"/>
                    </a:lnTo>
                    <a:lnTo>
                      <a:pt x="179" y="68"/>
                    </a:lnTo>
                    <a:lnTo>
                      <a:pt x="181" y="77"/>
                    </a:lnTo>
                    <a:lnTo>
                      <a:pt x="182" y="89"/>
                    </a:lnTo>
                    <a:lnTo>
                      <a:pt x="184" y="100"/>
                    </a:lnTo>
                    <a:lnTo>
                      <a:pt x="186" y="112"/>
                    </a:lnTo>
                    <a:lnTo>
                      <a:pt x="184" y="123"/>
                    </a:lnTo>
                    <a:lnTo>
                      <a:pt x="182" y="133"/>
                    </a:lnTo>
                    <a:lnTo>
                      <a:pt x="181" y="144"/>
                    </a:lnTo>
                    <a:lnTo>
                      <a:pt x="179" y="155"/>
                    </a:lnTo>
                    <a:lnTo>
                      <a:pt x="173" y="163"/>
                    </a:lnTo>
                    <a:lnTo>
                      <a:pt x="169" y="172"/>
                    </a:lnTo>
                    <a:lnTo>
                      <a:pt x="163" y="182"/>
                    </a:lnTo>
                    <a:lnTo>
                      <a:pt x="158" y="191"/>
                    </a:lnTo>
                    <a:lnTo>
                      <a:pt x="150" y="195"/>
                    </a:lnTo>
                    <a:lnTo>
                      <a:pt x="144" y="203"/>
                    </a:lnTo>
                    <a:lnTo>
                      <a:pt x="137" y="209"/>
                    </a:lnTo>
                    <a:lnTo>
                      <a:pt x="129" y="214"/>
                    </a:lnTo>
                    <a:lnTo>
                      <a:pt x="120" y="218"/>
                    </a:lnTo>
                    <a:lnTo>
                      <a:pt x="110" y="222"/>
                    </a:lnTo>
                    <a:lnTo>
                      <a:pt x="103" y="222"/>
                    </a:lnTo>
                    <a:lnTo>
                      <a:pt x="93" y="224"/>
                    </a:lnTo>
                    <a:lnTo>
                      <a:pt x="93" y="224"/>
                    </a:lnTo>
                    <a:close/>
                  </a:path>
                </a:pathLst>
              </a:custGeom>
              <a:solidFill>
                <a:srgbClr val="CFC9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58" name="Freeform 70"/>
              <p:cNvSpPr>
                <a:spLocks/>
              </p:cNvSpPr>
              <p:nvPr/>
            </p:nvSpPr>
            <p:spPr bwMode="auto">
              <a:xfrm>
                <a:off x="2940" y="3060"/>
                <a:ext cx="240" cy="66"/>
              </a:xfrm>
              <a:custGeom>
                <a:avLst/>
                <a:gdLst>
                  <a:gd name="T0" fmla="*/ 0 w 481"/>
                  <a:gd name="T1" fmla="*/ 85 h 131"/>
                  <a:gd name="T2" fmla="*/ 2 w 481"/>
                  <a:gd name="T3" fmla="*/ 85 h 131"/>
                  <a:gd name="T4" fmla="*/ 8 w 481"/>
                  <a:gd name="T5" fmla="*/ 84 h 131"/>
                  <a:gd name="T6" fmla="*/ 13 w 481"/>
                  <a:gd name="T7" fmla="*/ 82 h 131"/>
                  <a:gd name="T8" fmla="*/ 23 w 481"/>
                  <a:gd name="T9" fmla="*/ 82 h 131"/>
                  <a:gd name="T10" fmla="*/ 34 w 481"/>
                  <a:gd name="T11" fmla="*/ 78 h 131"/>
                  <a:gd name="T12" fmla="*/ 46 w 481"/>
                  <a:gd name="T13" fmla="*/ 76 h 131"/>
                  <a:gd name="T14" fmla="*/ 51 w 481"/>
                  <a:gd name="T15" fmla="*/ 74 h 131"/>
                  <a:gd name="T16" fmla="*/ 59 w 481"/>
                  <a:gd name="T17" fmla="*/ 72 h 131"/>
                  <a:gd name="T18" fmla="*/ 67 w 481"/>
                  <a:gd name="T19" fmla="*/ 72 h 131"/>
                  <a:gd name="T20" fmla="*/ 76 w 481"/>
                  <a:gd name="T21" fmla="*/ 72 h 131"/>
                  <a:gd name="T22" fmla="*/ 84 w 481"/>
                  <a:gd name="T23" fmla="*/ 68 h 131"/>
                  <a:gd name="T24" fmla="*/ 91 w 481"/>
                  <a:gd name="T25" fmla="*/ 68 h 131"/>
                  <a:gd name="T26" fmla="*/ 101 w 481"/>
                  <a:gd name="T27" fmla="*/ 65 h 131"/>
                  <a:gd name="T28" fmla="*/ 110 w 481"/>
                  <a:gd name="T29" fmla="*/ 65 h 131"/>
                  <a:gd name="T30" fmla="*/ 118 w 481"/>
                  <a:gd name="T31" fmla="*/ 61 h 131"/>
                  <a:gd name="T32" fmla="*/ 129 w 481"/>
                  <a:gd name="T33" fmla="*/ 61 h 131"/>
                  <a:gd name="T34" fmla="*/ 139 w 481"/>
                  <a:gd name="T35" fmla="*/ 57 h 131"/>
                  <a:gd name="T36" fmla="*/ 150 w 481"/>
                  <a:gd name="T37" fmla="*/ 57 h 131"/>
                  <a:gd name="T38" fmla="*/ 160 w 481"/>
                  <a:gd name="T39" fmla="*/ 53 h 131"/>
                  <a:gd name="T40" fmla="*/ 169 w 481"/>
                  <a:gd name="T41" fmla="*/ 51 h 131"/>
                  <a:gd name="T42" fmla="*/ 179 w 481"/>
                  <a:gd name="T43" fmla="*/ 49 h 131"/>
                  <a:gd name="T44" fmla="*/ 192 w 481"/>
                  <a:gd name="T45" fmla="*/ 47 h 131"/>
                  <a:gd name="T46" fmla="*/ 202 w 481"/>
                  <a:gd name="T47" fmla="*/ 46 h 131"/>
                  <a:gd name="T48" fmla="*/ 213 w 481"/>
                  <a:gd name="T49" fmla="*/ 44 h 131"/>
                  <a:gd name="T50" fmla="*/ 223 w 481"/>
                  <a:gd name="T51" fmla="*/ 44 h 131"/>
                  <a:gd name="T52" fmla="*/ 234 w 481"/>
                  <a:gd name="T53" fmla="*/ 42 h 131"/>
                  <a:gd name="T54" fmla="*/ 243 w 481"/>
                  <a:gd name="T55" fmla="*/ 40 h 131"/>
                  <a:gd name="T56" fmla="*/ 255 w 481"/>
                  <a:gd name="T57" fmla="*/ 38 h 131"/>
                  <a:gd name="T58" fmla="*/ 264 w 481"/>
                  <a:gd name="T59" fmla="*/ 36 h 131"/>
                  <a:gd name="T60" fmla="*/ 276 w 481"/>
                  <a:gd name="T61" fmla="*/ 34 h 131"/>
                  <a:gd name="T62" fmla="*/ 285 w 481"/>
                  <a:gd name="T63" fmla="*/ 30 h 131"/>
                  <a:gd name="T64" fmla="*/ 297 w 481"/>
                  <a:gd name="T65" fmla="*/ 30 h 131"/>
                  <a:gd name="T66" fmla="*/ 306 w 481"/>
                  <a:gd name="T67" fmla="*/ 27 h 131"/>
                  <a:gd name="T68" fmla="*/ 318 w 481"/>
                  <a:gd name="T69" fmla="*/ 27 h 131"/>
                  <a:gd name="T70" fmla="*/ 327 w 481"/>
                  <a:gd name="T71" fmla="*/ 23 h 131"/>
                  <a:gd name="T72" fmla="*/ 335 w 481"/>
                  <a:gd name="T73" fmla="*/ 23 h 131"/>
                  <a:gd name="T74" fmla="*/ 344 w 481"/>
                  <a:gd name="T75" fmla="*/ 19 h 131"/>
                  <a:gd name="T76" fmla="*/ 356 w 481"/>
                  <a:gd name="T77" fmla="*/ 19 h 131"/>
                  <a:gd name="T78" fmla="*/ 363 w 481"/>
                  <a:gd name="T79" fmla="*/ 15 h 131"/>
                  <a:gd name="T80" fmla="*/ 373 w 481"/>
                  <a:gd name="T81" fmla="*/ 15 h 131"/>
                  <a:gd name="T82" fmla="*/ 380 w 481"/>
                  <a:gd name="T83" fmla="*/ 13 h 131"/>
                  <a:gd name="T84" fmla="*/ 390 w 481"/>
                  <a:gd name="T85" fmla="*/ 13 h 131"/>
                  <a:gd name="T86" fmla="*/ 397 w 481"/>
                  <a:gd name="T87" fmla="*/ 9 h 131"/>
                  <a:gd name="T88" fmla="*/ 405 w 481"/>
                  <a:gd name="T89" fmla="*/ 9 h 131"/>
                  <a:gd name="T90" fmla="*/ 411 w 481"/>
                  <a:gd name="T91" fmla="*/ 8 h 131"/>
                  <a:gd name="T92" fmla="*/ 418 w 481"/>
                  <a:gd name="T93" fmla="*/ 6 h 131"/>
                  <a:gd name="T94" fmla="*/ 430 w 481"/>
                  <a:gd name="T95" fmla="*/ 4 h 131"/>
                  <a:gd name="T96" fmla="*/ 441 w 481"/>
                  <a:gd name="T97" fmla="*/ 2 h 131"/>
                  <a:gd name="T98" fmla="*/ 449 w 481"/>
                  <a:gd name="T99" fmla="*/ 2 h 131"/>
                  <a:gd name="T100" fmla="*/ 456 w 481"/>
                  <a:gd name="T101" fmla="*/ 0 h 131"/>
                  <a:gd name="T102" fmla="*/ 460 w 481"/>
                  <a:gd name="T103" fmla="*/ 0 h 131"/>
                  <a:gd name="T104" fmla="*/ 462 w 481"/>
                  <a:gd name="T105" fmla="*/ 0 h 131"/>
                  <a:gd name="T106" fmla="*/ 481 w 481"/>
                  <a:gd name="T107" fmla="*/ 46 h 131"/>
                  <a:gd name="T108" fmla="*/ 12 w 481"/>
                  <a:gd name="T109" fmla="*/ 131 h 131"/>
                  <a:gd name="T110" fmla="*/ 0 w 481"/>
                  <a:gd name="T111" fmla="*/ 85 h 131"/>
                  <a:gd name="T112" fmla="*/ 0 w 481"/>
                  <a:gd name="T113" fmla="*/ 8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1" h="131">
                    <a:moveTo>
                      <a:pt x="0" y="85"/>
                    </a:moveTo>
                    <a:lnTo>
                      <a:pt x="2" y="85"/>
                    </a:lnTo>
                    <a:lnTo>
                      <a:pt x="8" y="84"/>
                    </a:lnTo>
                    <a:lnTo>
                      <a:pt x="13" y="82"/>
                    </a:lnTo>
                    <a:lnTo>
                      <a:pt x="23" y="82"/>
                    </a:lnTo>
                    <a:lnTo>
                      <a:pt x="34" y="78"/>
                    </a:lnTo>
                    <a:lnTo>
                      <a:pt x="46" y="76"/>
                    </a:lnTo>
                    <a:lnTo>
                      <a:pt x="51" y="74"/>
                    </a:lnTo>
                    <a:lnTo>
                      <a:pt x="59" y="72"/>
                    </a:lnTo>
                    <a:lnTo>
                      <a:pt x="67" y="72"/>
                    </a:lnTo>
                    <a:lnTo>
                      <a:pt x="76" y="72"/>
                    </a:lnTo>
                    <a:lnTo>
                      <a:pt x="84" y="68"/>
                    </a:lnTo>
                    <a:lnTo>
                      <a:pt x="91" y="68"/>
                    </a:lnTo>
                    <a:lnTo>
                      <a:pt x="101" y="65"/>
                    </a:lnTo>
                    <a:lnTo>
                      <a:pt x="110" y="65"/>
                    </a:lnTo>
                    <a:lnTo>
                      <a:pt x="118" y="61"/>
                    </a:lnTo>
                    <a:lnTo>
                      <a:pt x="129" y="61"/>
                    </a:lnTo>
                    <a:lnTo>
                      <a:pt x="139" y="57"/>
                    </a:lnTo>
                    <a:lnTo>
                      <a:pt x="150" y="57"/>
                    </a:lnTo>
                    <a:lnTo>
                      <a:pt x="160" y="53"/>
                    </a:lnTo>
                    <a:lnTo>
                      <a:pt x="169" y="51"/>
                    </a:lnTo>
                    <a:lnTo>
                      <a:pt x="179" y="49"/>
                    </a:lnTo>
                    <a:lnTo>
                      <a:pt x="192" y="47"/>
                    </a:lnTo>
                    <a:lnTo>
                      <a:pt x="202" y="46"/>
                    </a:lnTo>
                    <a:lnTo>
                      <a:pt x="213" y="44"/>
                    </a:lnTo>
                    <a:lnTo>
                      <a:pt x="223" y="44"/>
                    </a:lnTo>
                    <a:lnTo>
                      <a:pt x="234" y="42"/>
                    </a:lnTo>
                    <a:lnTo>
                      <a:pt x="243" y="40"/>
                    </a:lnTo>
                    <a:lnTo>
                      <a:pt x="255" y="38"/>
                    </a:lnTo>
                    <a:lnTo>
                      <a:pt x="264" y="36"/>
                    </a:lnTo>
                    <a:lnTo>
                      <a:pt x="276" y="34"/>
                    </a:lnTo>
                    <a:lnTo>
                      <a:pt x="285" y="30"/>
                    </a:lnTo>
                    <a:lnTo>
                      <a:pt x="297" y="30"/>
                    </a:lnTo>
                    <a:lnTo>
                      <a:pt x="306" y="27"/>
                    </a:lnTo>
                    <a:lnTo>
                      <a:pt x="318" y="27"/>
                    </a:lnTo>
                    <a:lnTo>
                      <a:pt x="327" y="23"/>
                    </a:lnTo>
                    <a:lnTo>
                      <a:pt x="335" y="23"/>
                    </a:lnTo>
                    <a:lnTo>
                      <a:pt x="344" y="19"/>
                    </a:lnTo>
                    <a:lnTo>
                      <a:pt x="356" y="19"/>
                    </a:lnTo>
                    <a:lnTo>
                      <a:pt x="363" y="15"/>
                    </a:lnTo>
                    <a:lnTo>
                      <a:pt x="373" y="15"/>
                    </a:lnTo>
                    <a:lnTo>
                      <a:pt x="380" y="13"/>
                    </a:lnTo>
                    <a:lnTo>
                      <a:pt x="390" y="13"/>
                    </a:lnTo>
                    <a:lnTo>
                      <a:pt x="397" y="9"/>
                    </a:lnTo>
                    <a:lnTo>
                      <a:pt x="405" y="9"/>
                    </a:lnTo>
                    <a:lnTo>
                      <a:pt x="411" y="8"/>
                    </a:lnTo>
                    <a:lnTo>
                      <a:pt x="418" y="6"/>
                    </a:lnTo>
                    <a:lnTo>
                      <a:pt x="430" y="4"/>
                    </a:lnTo>
                    <a:lnTo>
                      <a:pt x="441" y="2"/>
                    </a:lnTo>
                    <a:lnTo>
                      <a:pt x="449" y="2"/>
                    </a:lnTo>
                    <a:lnTo>
                      <a:pt x="456" y="0"/>
                    </a:lnTo>
                    <a:lnTo>
                      <a:pt x="460" y="0"/>
                    </a:lnTo>
                    <a:lnTo>
                      <a:pt x="462" y="0"/>
                    </a:lnTo>
                    <a:lnTo>
                      <a:pt x="481" y="46"/>
                    </a:lnTo>
                    <a:lnTo>
                      <a:pt x="12" y="131"/>
                    </a:lnTo>
                    <a:lnTo>
                      <a:pt x="0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159" name="Freeform 71"/>
              <p:cNvSpPr>
                <a:spLocks/>
              </p:cNvSpPr>
              <p:nvPr/>
            </p:nvSpPr>
            <p:spPr bwMode="auto">
              <a:xfrm>
                <a:off x="2957" y="3110"/>
                <a:ext cx="238" cy="66"/>
              </a:xfrm>
              <a:custGeom>
                <a:avLst/>
                <a:gdLst>
                  <a:gd name="T0" fmla="*/ 0 w 478"/>
                  <a:gd name="T1" fmla="*/ 89 h 133"/>
                  <a:gd name="T2" fmla="*/ 0 w 478"/>
                  <a:gd name="T3" fmla="*/ 87 h 133"/>
                  <a:gd name="T4" fmla="*/ 6 w 478"/>
                  <a:gd name="T5" fmla="*/ 87 h 133"/>
                  <a:gd name="T6" fmla="*/ 12 w 478"/>
                  <a:gd name="T7" fmla="*/ 85 h 133"/>
                  <a:gd name="T8" fmla="*/ 21 w 478"/>
                  <a:gd name="T9" fmla="*/ 83 h 133"/>
                  <a:gd name="T10" fmla="*/ 33 w 478"/>
                  <a:gd name="T11" fmla="*/ 81 h 133"/>
                  <a:gd name="T12" fmla="*/ 44 w 478"/>
                  <a:gd name="T13" fmla="*/ 80 h 133"/>
                  <a:gd name="T14" fmla="*/ 50 w 478"/>
                  <a:gd name="T15" fmla="*/ 76 h 133"/>
                  <a:gd name="T16" fmla="*/ 57 w 478"/>
                  <a:gd name="T17" fmla="*/ 76 h 133"/>
                  <a:gd name="T18" fmla="*/ 67 w 478"/>
                  <a:gd name="T19" fmla="*/ 74 h 133"/>
                  <a:gd name="T20" fmla="*/ 74 w 478"/>
                  <a:gd name="T21" fmla="*/ 74 h 133"/>
                  <a:gd name="T22" fmla="*/ 84 w 478"/>
                  <a:gd name="T23" fmla="*/ 70 h 133"/>
                  <a:gd name="T24" fmla="*/ 92 w 478"/>
                  <a:gd name="T25" fmla="*/ 70 h 133"/>
                  <a:gd name="T26" fmla="*/ 99 w 478"/>
                  <a:gd name="T27" fmla="*/ 66 h 133"/>
                  <a:gd name="T28" fmla="*/ 109 w 478"/>
                  <a:gd name="T29" fmla="*/ 66 h 133"/>
                  <a:gd name="T30" fmla="*/ 116 w 478"/>
                  <a:gd name="T31" fmla="*/ 62 h 133"/>
                  <a:gd name="T32" fmla="*/ 128 w 478"/>
                  <a:gd name="T33" fmla="*/ 62 h 133"/>
                  <a:gd name="T34" fmla="*/ 137 w 478"/>
                  <a:gd name="T35" fmla="*/ 61 h 133"/>
                  <a:gd name="T36" fmla="*/ 149 w 478"/>
                  <a:gd name="T37" fmla="*/ 59 h 133"/>
                  <a:gd name="T38" fmla="*/ 158 w 478"/>
                  <a:gd name="T39" fmla="*/ 57 h 133"/>
                  <a:gd name="T40" fmla="*/ 168 w 478"/>
                  <a:gd name="T41" fmla="*/ 55 h 133"/>
                  <a:gd name="T42" fmla="*/ 179 w 478"/>
                  <a:gd name="T43" fmla="*/ 53 h 133"/>
                  <a:gd name="T44" fmla="*/ 190 w 478"/>
                  <a:gd name="T45" fmla="*/ 51 h 133"/>
                  <a:gd name="T46" fmla="*/ 200 w 478"/>
                  <a:gd name="T47" fmla="*/ 49 h 133"/>
                  <a:gd name="T48" fmla="*/ 211 w 478"/>
                  <a:gd name="T49" fmla="*/ 47 h 133"/>
                  <a:gd name="T50" fmla="*/ 221 w 478"/>
                  <a:gd name="T51" fmla="*/ 45 h 133"/>
                  <a:gd name="T52" fmla="*/ 234 w 478"/>
                  <a:gd name="T53" fmla="*/ 43 h 133"/>
                  <a:gd name="T54" fmla="*/ 242 w 478"/>
                  <a:gd name="T55" fmla="*/ 40 h 133"/>
                  <a:gd name="T56" fmla="*/ 253 w 478"/>
                  <a:gd name="T57" fmla="*/ 38 h 133"/>
                  <a:gd name="T58" fmla="*/ 263 w 478"/>
                  <a:gd name="T59" fmla="*/ 36 h 133"/>
                  <a:gd name="T60" fmla="*/ 274 w 478"/>
                  <a:gd name="T61" fmla="*/ 34 h 133"/>
                  <a:gd name="T62" fmla="*/ 284 w 478"/>
                  <a:gd name="T63" fmla="*/ 32 h 133"/>
                  <a:gd name="T64" fmla="*/ 295 w 478"/>
                  <a:gd name="T65" fmla="*/ 30 h 133"/>
                  <a:gd name="T66" fmla="*/ 305 w 478"/>
                  <a:gd name="T67" fmla="*/ 28 h 133"/>
                  <a:gd name="T68" fmla="*/ 316 w 478"/>
                  <a:gd name="T69" fmla="*/ 26 h 133"/>
                  <a:gd name="T70" fmla="*/ 325 w 478"/>
                  <a:gd name="T71" fmla="*/ 24 h 133"/>
                  <a:gd name="T72" fmla="*/ 333 w 478"/>
                  <a:gd name="T73" fmla="*/ 23 h 133"/>
                  <a:gd name="T74" fmla="*/ 343 w 478"/>
                  <a:gd name="T75" fmla="*/ 21 h 133"/>
                  <a:gd name="T76" fmla="*/ 354 w 478"/>
                  <a:gd name="T77" fmla="*/ 19 h 133"/>
                  <a:gd name="T78" fmla="*/ 362 w 478"/>
                  <a:gd name="T79" fmla="*/ 17 h 133"/>
                  <a:gd name="T80" fmla="*/ 371 w 478"/>
                  <a:gd name="T81" fmla="*/ 17 h 133"/>
                  <a:gd name="T82" fmla="*/ 381 w 478"/>
                  <a:gd name="T83" fmla="*/ 13 h 133"/>
                  <a:gd name="T84" fmla="*/ 388 w 478"/>
                  <a:gd name="T85" fmla="*/ 13 h 133"/>
                  <a:gd name="T86" fmla="*/ 396 w 478"/>
                  <a:gd name="T87" fmla="*/ 11 h 133"/>
                  <a:gd name="T88" fmla="*/ 403 w 478"/>
                  <a:gd name="T89" fmla="*/ 9 h 133"/>
                  <a:gd name="T90" fmla="*/ 409 w 478"/>
                  <a:gd name="T91" fmla="*/ 7 h 133"/>
                  <a:gd name="T92" fmla="*/ 417 w 478"/>
                  <a:gd name="T93" fmla="*/ 7 h 133"/>
                  <a:gd name="T94" fmla="*/ 428 w 478"/>
                  <a:gd name="T95" fmla="*/ 4 h 133"/>
                  <a:gd name="T96" fmla="*/ 439 w 478"/>
                  <a:gd name="T97" fmla="*/ 4 h 133"/>
                  <a:gd name="T98" fmla="*/ 447 w 478"/>
                  <a:gd name="T99" fmla="*/ 2 h 133"/>
                  <a:gd name="T100" fmla="*/ 453 w 478"/>
                  <a:gd name="T101" fmla="*/ 0 h 133"/>
                  <a:gd name="T102" fmla="*/ 457 w 478"/>
                  <a:gd name="T103" fmla="*/ 0 h 133"/>
                  <a:gd name="T104" fmla="*/ 460 w 478"/>
                  <a:gd name="T105" fmla="*/ 0 h 133"/>
                  <a:gd name="T106" fmla="*/ 478 w 478"/>
                  <a:gd name="T107" fmla="*/ 49 h 133"/>
                  <a:gd name="T108" fmla="*/ 12 w 478"/>
                  <a:gd name="T109" fmla="*/ 133 h 133"/>
                  <a:gd name="T110" fmla="*/ 0 w 478"/>
                  <a:gd name="T111" fmla="*/ 89 h 133"/>
                  <a:gd name="T112" fmla="*/ 0 w 478"/>
                  <a:gd name="T113" fmla="*/ 89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78" h="133">
                    <a:moveTo>
                      <a:pt x="0" y="89"/>
                    </a:moveTo>
                    <a:lnTo>
                      <a:pt x="0" y="87"/>
                    </a:lnTo>
                    <a:lnTo>
                      <a:pt x="6" y="87"/>
                    </a:lnTo>
                    <a:lnTo>
                      <a:pt x="12" y="85"/>
                    </a:lnTo>
                    <a:lnTo>
                      <a:pt x="21" y="83"/>
                    </a:lnTo>
                    <a:lnTo>
                      <a:pt x="33" y="81"/>
                    </a:lnTo>
                    <a:lnTo>
                      <a:pt x="44" y="80"/>
                    </a:lnTo>
                    <a:lnTo>
                      <a:pt x="50" y="76"/>
                    </a:lnTo>
                    <a:lnTo>
                      <a:pt x="57" y="76"/>
                    </a:lnTo>
                    <a:lnTo>
                      <a:pt x="67" y="74"/>
                    </a:lnTo>
                    <a:lnTo>
                      <a:pt x="74" y="74"/>
                    </a:lnTo>
                    <a:lnTo>
                      <a:pt x="84" y="70"/>
                    </a:lnTo>
                    <a:lnTo>
                      <a:pt x="92" y="70"/>
                    </a:lnTo>
                    <a:lnTo>
                      <a:pt x="99" y="66"/>
                    </a:lnTo>
                    <a:lnTo>
                      <a:pt x="109" y="66"/>
                    </a:lnTo>
                    <a:lnTo>
                      <a:pt x="116" y="62"/>
                    </a:lnTo>
                    <a:lnTo>
                      <a:pt x="128" y="62"/>
                    </a:lnTo>
                    <a:lnTo>
                      <a:pt x="137" y="61"/>
                    </a:lnTo>
                    <a:lnTo>
                      <a:pt x="149" y="59"/>
                    </a:lnTo>
                    <a:lnTo>
                      <a:pt x="158" y="57"/>
                    </a:lnTo>
                    <a:lnTo>
                      <a:pt x="168" y="55"/>
                    </a:lnTo>
                    <a:lnTo>
                      <a:pt x="179" y="53"/>
                    </a:lnTo>
                    <a:lnTo>
                      <a:pt x="190" y="51"/>
                    </a:lnTo>
                    <a:lnTo>
                      <a:pt x="200" y="49"/>
                    </a:lnTo>
                    <a:lnTo>
                      <a:pt x="211" y="47"/>
                    </a:lnTo>
                    <a:lnTo>
                      <a:pt x="221" y="45"/>
                    </a:lnTo>
                    <a:lnTo>
                      <a:pt x="234" y="43"/>
                    </a:lnTo>
                    <a:lnTo>
                      <a:pt x="242" y="40"/>
                    </a:lnTo>
                    <a:lnTo>
                      <a:pt x="253" y="38"/>
                    </a:lnTo>
                    <a:lnTo>
                      <a:pt x="263" y="36"/>
                    </a:lnTo>
                    <a:lnTo>
                      <a:pt x="274" y="34"/>
                    </a:lnTo>
                    <a:lnTo>
                      <a:pt x="284" y="32"/>
                    </a:lnTo>
                    <a:lnTo>
                      <a:pt x="295" y="30"/>
                    </a:lnTo>
                    <a:lnTo>
                      <a:pt x="305" y="28"/>
                    </a:lnTo>
                    <a:lnTo>
                      <a:pt x="316" y="26"/>
                    </a:lnTo>
                    <a:lnTo>
                      <a:pt x="325" y="24"/>
                    </a:lnTo>
                    <a:lnTo>
                      <a:pt x="333" y="23"/>
                    </a:lnTo>
                    <a:lnTo>
                      <a:pt x="343" y="21"/>
                    </a:lnTo>
                    <a:lnTo>
                      <a:pt x="354" y="19"/>
                    </a:lnTo>
                    <a:lnTo>
                      <a:pt x="362" y="17"/>
                    </a:lnTo>
                    <a:lnTo>
                      <a:pt x="371" y="17"/>
                    </a:lnTo>
                    <a:lnTo>
                      <a:pt x="381" y="13"/>
                    </a:lnTo>
                    <a:lnTo>
                      <a:pt x="388" y="13"/>
                    </a:lnTo>
                    <a:lnTo>
                      <a:pt x="396" y="11"/>
                    </a:lnTo>
                    <a:lnTo>
                      <a:pt x="403" y="9"/>
                    </a:lnTo>
                    <a:lnTo>
                      <a:pt x="409" y="7"/>
                    </a:lnTo>
                    <a:lnTo>
                      <a:pt x="417" y="7"/>
                    </a:lnTo>
                    <a:lnTo>
                      <a:pt x="428" y="4"/>
                    </a:lnTo>
                    <a:lnTo>
                      <a:pt x="439" y="4"/>
                    </a:lnTo>
                    <a:lnTo>
                      <a:pt x="447" y="2"/>
                    </a:lnTo>
                    <a:lnTo>
                      <a:pt x="453" y="0"/>
                    </a:lnTo>
                    <a:lnTo>
                      <a:pt x="457" y="0"/>
                    </a:lnTo>
                    <a:lnTo>
                      <a:pt x="460" y="0"/>
                    </a:lnTo>
                    <a:lnTo>
                      <a:pt x="478" y="49"/>
                    </a:lnTo>
                    <a:lnTo>
                      <a:pt x="12" y="133"/>
                    </a:lnTo>
                    <a:lnTo>
                      <a:pt x="0" y="89"/>
                    </a:lnTo>
                    <a:lnTo>
                      <a:pt x="0" y="89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73267" name="Group 179"/>
            <p:cNvGrpSpPr>
              <a:grpSpLocks/>
            </p:cNvGrpSpPr>
            <p:nvPr/>
          </p:nvGrpSpPr>
          <p:grpSpPr bwMode="auto">
            <a:xfrm>
              <a:off x="-1813" y="226"/>
              <a:ext cx="1940" cy="1222"/>
              <a:chOff x="2203" y="2286"/>
              <a:chExt cx="1940" cy="1222"/>
            </a:xfrm>
          </p:grpSpPr>
          <p:sp>
            <p:nvSpPr>
              <p:cNvPr id="473268" name="Freeform 180"/>
              <p:cNvSpPr>
                <a:spLocks/>
              </p:cNvSpPr>
              <p:nvPr/>
            </p:nvSpPr>
            <p:spPr bwMode="auto">
              <a:xfrm>
                <a:off x="3117" y="3033"/>
                <a:ext cx="1026" cy="446"/>
              </a:xfrm>
              <a:custGeom>
                <a:avLst/>
                <a:gdLst>
                  <a:gd name="T0" fmla="*/ 1171 w 2051"/>
                  <a:gd name="T1" fmla="*/ 891 h 891"/>
                  <a:gd name="T2" fmla="*/ 0 w 2051"/>
                  <a:gd name="T3" fmla="*/ 401 h 891"/>
                  <a:gd name="T4" fmla="*/ 427 w 2051"/>
                  <a:gd name="T5" fmla="*/ 0 h 891"/>
                  <a:gd name="T6" fmla="*/ 2034 w 2051"/>
                  <a:gd name="T7" fmla="*/ 78 h 891"/>
                  <a:gd name="T8" fmla="*/ 2051 w 2051"/>
                  <a:gd name="T9" fmla="*/ 384 h 891"/>
                  <a:gd name="T10" fmla="*/ 1792 w 2051"/>
                  <a:gd name="T11" fmla="*/ 401 h 891"/>
                  <a:gd name="T12" fmla="*/ 1804 w 2051"/>
                  <a:gd name="T13" fmla="*/ 741 h 891"/>
                  <a:gd name="T14" fmla="*/ 1171 w 2051"/>
                  <a:gd name="T15" fmla="*/ 891 h 891"/>
                  <a:gd name="T16" fmla="*/ 1171 w 2051"/>
                  <a:gd name="T17" fmla="*/ 891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51" h="891">
                    <a:moveTo>
                      <a:pt x="1171" y="891"/>
                    </a:moveTo>
                    <a:lnTo>
                      <a:pt x="0" y="401"/>
                    </a:lnTo>
                    <a:lnTo>
                      <a:pt x="427" y="0"/>
                    </a:lnTo>
                    <a:lnTo>
                      <a:pt x="2034" y="78"/>
                    </a:lnTo>
                    <a:lnTo>
                      <a:pt x="2051" y="384"/>
                    </a:lnTo>
                    <a:lnTo>
                      <a:pt x="1792" y="401"/>
                    </a:lnTo>
                    <a:lnTo>
                      <a:pt x="1804" y="741"/>
                    </a:lnTo>
                    <a:lnTo>
                      <a:pt x="1171" y="891"/>
                    </a:lnTo>
                    <a:lnTo>
                      <a:pt x="1171" y="891"/>
                    </a:lnTo>
                    <a:close/>
                  </a:path>
                </a:pathLst>
              </a:custGeom>
              <a:solidFill>
                <a:srgbClr val="D6D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69" name="Freeform 181"/>
              <p:cNvSpPr>
                <a:spLocks/>
              </p:cNvSpPr>
              <p:nvPr/>
            </p:nvSpPr>
            <p:spPr bwMode="auto">
              <a:xfrm>
                <a:off x="2203" y="2739"/>
                <a:ext cx="1282" cy="712"/>
              </a:xfrm>
              <a:custGeom>
                <a:avLst/>
                <a:gdLst>
                  <a:gd name="T0" fmla="*/ 2564 w 2564"/>
                  <a:gd name="T1" fmla="*/ 1294 h 1423"/>
                  <a:gd name="T2" fmla="*/ 1466 w 2564"/>
                  <a:gd name="T3" fmla="*/ 1423 h 1423"/>
                  <a:gd name="T4" fmla="*/ 779 w 2564"/>
                  <a:gd name="T5" fmla="*/ 1060 h 1423"/>
                  <a:gd name="T6" fmla="*/ 612 w 2564"/>
                  <a:gd name="T7" fmla="*/ 1227 h 1423"/>
                  <a:gd name="T8" fmla="*/ 0 w 2564"/>
                  <a:gd name="T9" fmla="*/ 887 h 1423"/>
                  <a:gd name="T10" fmla="*/ 169 w 2564"/>
                  <a:gd name="T11" fmla="*/ 0 h 1423"/>
                  <a:gd name="T12" fmla="*/ 2564 w 2564"/>
                  <a:gd name="T13" fmla="*/ 1294 h 1423"/>
                  <a:gd name="T14" fmla="*/ 2564 w 2564"/>
                  <a:gd name="T15" fmla="*/ 1294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64" h="1423">
                    <a:moveTo>
                      <a:pt x="2564" y="1294"/>
                    </a:moveTo>
                    <a:lnTo>
                      <a:pt x="1466" y="1423"/>
                    </a:lnTo>
                    <a:lnTo>
                      <a:pt x="779" y="1060"/>
                    </a:lnTo>
                    <a:lnTo>
                      <a:pt x="612" y="1227"/>
                    </a:lnTo>
                    <a:lnTo>
                      <a:pt x="0" y="887"/>
                    </a:lnTo>
                    <a:lnTo>
                      <a:pt x="169" y="0"/>
                    </a:lnTo>
                    <a:lnTo>
                      <a:pt x="2564" y="1294"/>
                    </a:lnTo>
                    <a:lnTo>
                      <a:pt x="2564" y="1294"/>
                    </a:lnTo>
                    <a:close/>
                  </a:path>
                </a:pathLst>
              </a:custGeom>
              <a:solidFill>
                <a:srgbClr val="CFC9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70" name="Freeform 182"/>
              <p:cNvSpPr>
                <a:spLocks/>
              </p:cNvSpPr>
              <p:nvPr/>
            </p:nvSpPr>
            <p:spPr bwMode="auto">
              <a:xfrm>
                <a:off x="2217" y="2716"/>
                <a:ext cx="1126" cy="792"/>
              </a:xfrm>
              <a:custGeom>
                <a:avLst/>
                <a:gdLst>
                  <a:gd name="T0" fmla="*/ 1432 w 2251"/>
                  <a:gd name="T1" fmla="*/ 355 h 1583"/>
                  <a:gd name="T2" fmla="*/ 1567 w 2251"/>
                  <a:gd name="T3" fmla="*/ 1114 h 1583"/>
                  <a:gd name="T4" fmla="*/ 2251 w 2251"/>
                  <a:gd name="T5" fmla="*/ 1484 h 1583"/>
                  <a:gd name="T6" fmla="*/ 1534 w 2251"/>
                  <a:gd name="T7" fmla="*/ 1583 h 1583"/>
                  <a:gd name="T8" fmla="*/ 0 w 2251"/>
                  <a:gd name="T9" fmla="*/ 773 h 1583"/>
                  <a:gd name="T10" fmla="*/ 57 w 2251"/>
                  <a:gd name="T11" fmla="*/ 0 h 1583"/>
                  <a:gd name="T12" fmla="*/ 1432 w 2251"/>
                  <a:gd name="T13" fmla="*/ 355 h 1583"/>
                  <a:gd name="T14" fmla="*/ 1432 w 2251"/>
                  <a:gd name="T15" fmla="*/ 355 h 1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1" h="1583">
                    <a:moveTo>
                      <a:pt x="1432" y="355"/>
                    </a:moveTo>
                    <a:lnTo>
                      <a:pt x="1567" y="1114"/>
                    </a:lnTo>
                    <a:lnTo>
                      <a:pt x="2251" y="1484"/>
                    </a:lnTo>
                    <a:lnTo>
                      <a:pt x="1534" y="1583"/>
                    </a:lnTo>
                    <a:lnTo>
                      <a:pt x="0" y="773"/>
                    </a:lnTo>
                    <a:lnTo>
                      <a:pt x="57" y="0"/>
                    </a:lnTo>
                    <a:lnTo>
                      <a:pt x="1432" y="355"/>
                    </a:lnTo>
                    <a:lnTo>
                      <a:pt x="1432" y="35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71" name="Freeform 183"/>
              <p:cNvSpPr>
                <a:spLocks/>
              </p:cNvSpPr>
              <p:nvPr/>
            </p:nvSpPr>
            <p:spPr bwMode="auto">
              <a:xfrm>
                <a:off x="3095" y="3206"/>
                <a:ext cx="645" cy="286"/>
              </a:xfrm>
              <a:custGeom>
                <a:avLst/>
                <a:gdLst>
                  <a:gd name="T0" fmla="*/ 1238 w 1289"/>
                  <a:gd name="T1" fmla="*/ 503 h 572"/>
                  <a:gd name="T2" fmla="*/ 114 w 1289"/>
                  <a:gd name="T3" fmla="*/ 0 h 572"/>
                  <a:gd name="T4" fmla="*/ 0 w 1289"/>
                  <a:gd name="T5" fmla="*/ 45 h 572"/>
                  <a:gd name="T6" fmla="*/ 1127 w 1289"/>
                  <a:gd name="T7" fmla="*/ 572 h 572"/>
                  <a:gd name="T8" fmla="*/ 1289 w 1289"/>
                  <a:gd name="T9" fmla="*/ 526 h 572"/>
                  <a:gd name="T10" fmla="*/ 1238 w 1289"/>
                  <a:gd name="T11" fmla="*/ 503 h 572"/>
                  <a:gd name="T12" fmla="*/ 1238 w 1289"/>
                  <a:gd name="T13" fmla="*/ 503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9" h="572">
                    <a:moveTo>
                      <a:pt x="1238" y="503"/>
                    </a:moveTo>
                    <a:lnTo>
                      <a:pt x="114" y="0"/>
                    </a:lnTo>
                    <a:lnTo>
                      <a:pt x="0" y="45"/>
                    </a:lnTo>
                    <a:lnTo>
                      <a:pt x="1127" y="572"/>
                    </a:lnTo>
                    <a:lnTo>
                      <a:pt x="1289" y="526"/>
                    </a:lnTo>
                    <a:lnTo>
                      <a:pt x="1238" y="503"/>
                    </a:lnTo>
                    <a:lnTo>
                      <a:pt x="1238" y="503"/>
                    </a:lnTo>
                    <a:close/>
                  </a:path>
                </a:pathLst>
              </a:custGeom>
              <a:solidFill>
                <a:srgbClr val="5C5C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72" name="Freeform 184"/>
              <p:cNvSpPr>
                <a:spLocks/>
              </p:cNvSpPr>
              <p:nvPr/>
            </p:nvSpPr>
            <p:spPr bwMode="auto">
              <a:xfrm>
                <a:off x="2235" y="2337"/>
                <a:ext cx="857" cy="435"/>
              </a:xfrm>
              <a:custGeom>
                <a:avLst/>
                <a:gdLst>
                  <a:gd name="T0" fmla="*/ 8 w 1713"/>
                  <a:gd name="T1" fmla="*/ 868 h 868"/>
                  <a:gd name="T2" fmla="*/ 4 w 1713"/>
                  <a:gd name="T3" fmla="*/ 857 h 868"/>
                  <a:gd name="T4" fmla="*/ 2 w 1713"/>
                  <a:gd name="T5" fmla="*/ 826 h 868"/>
                  <a:gd name="T6" fmla="*/ 0 w 1713"/>
                  <a:gd name="T7" fmla="*/ 805 h 868"/>
                  <a:gd name="T8" fmla="*/ 0 w 1713"/>
                  <a:gd name="T9" fmla="*/ 781 h 868"/>
                  <a:gd name="T10" fmla="*/ 0 w 1713"/>
                  <a:gd name="T11" fmla="*/ 754 h 868"/>
                  <a:gd name="T12" fmla="*/ 2 w 1713"/>
                  <a:gd name="T13" fmla="*/ 726 h 868"/>
                  <a:gd name="T14" fmla="*/ 4 w 1713"/>
                  <a:gd name="T15" fmla="*/ 695 h 868"/>
                  <a:gd name="T16" fmla="*/ 12 w 1713"/>
                  <a:gd name="T17" fmla="*/ 665 h 868"/>
                  <a:gd name="T18" fmla="*/ 23 w 1713"/>
                  <a:gd name="T19" fmla="*/ 634 h 868"/>
                  <a:gd name="T20" fmla="*/ 36 w 1713"/>
                  <a:gd name="T21" fmla="*/ 602 h 868"/>
                  <a:gd name="T22" fmla="*/ 52 w 1713"/>
                  <a:gd name="T23" fmla="*/ 572 h 868"/>
                  <a:gd name="T24" fmla="*/ 73 w 1713"/>
                  <a:gd name="T25" fmla="*/ 541 h 868"/>
                  <a:gd name="T26" fmla="*/ 97 w 1713"/>
                  <a:gd name="T27" fmla="*/ 515 h 868"/>
                  <a:gd name="T28" fmla="*/ 130 w 1713"/>
                  <a:gd name="T29" fmla="*/ 492 h 868"/>
                  <a:gd name="T30" fmla="*/ 164 w 1713"/>
                  <a:gd name="T31" fmla="*/ 467 h 868"/>
                  <a:gd name="T32" fmla="*/ 206 w 1713"/>
                  <a:gd name="T33" fmla="*/ 448 h 868"/>
                  <a:gd name="T34" fmla="*/ 253 w 1713"/>
                  <a:gd name="T35" fmla="*/ 435 h 868"/>
                  <a:gd name="T36" fmla="*/ 308 w 1713"/>
                  <a:gd name="T37" fmla="*/ 425 h 868"/>
                  <a:gd name="T38" fmla="*/ 369 w 1713"/>
                  <a:gd name="T39" fmla="*/ 422 h 868"/>
                  <a:gd name="T40" fmla="*/ 436 w 1713"/>
                  <a:gd name="T41" fmla="*/ 420 h 868"/>
                  <a:gd name="T42" fmla="*/ 491 w 1713"/>
                  <a:gd name="T43" fmla="*/ 416 h 868"/>
                  <a:gd name="T44" fmla="*/ 544 w 1713"/>
                  <a:gd name="T45" fmla="*/ 410 h 868"/>
                  <a:gd name="T46" fmla="*/ 586 w 1713"/>
                  <a:gd name="T47" fmla="*/ 399 h 868"/>
                  <a:gd name="T48" fmla="*/ 624 w 1713"/>
                  <a:gd name="T49" fmla="*/ 387 h 868"/>
                  <a:gd name="T50" fmla="*/ 656 w 1713"/>
                  <a:gd name="T51" fmla="*/ 374 h 868"/>
                  <a:gd name="T52" fmla="*/ 687 w 1713"/>
                  <a:gd name="T53" fmla="*/ 357 h 868"/>
                  <a:gd name="T54" fmla="*/ 711 w 1713"/>
                  <a:gd name="T55" fmla="*/ 340 h 868"/>
                  <a:gd name="T56" fmla="*/ 734 w 1713"/>
                  <a:gd name="T57" fmla="*/ 319 h 868"/>
                  <a:gd name="T58" fmla="*/ 761 w 1713"/>
                  <a:gd name="T59" fmla="*/ 294 h 868"/>
                  <a:gd name="T60" fmla="*/ 787 w 1713"/>
                  <a:gd name="T61" fmla="*/ 264 h 868"/>
                  <a:gd name="T62" fmla="*/ 806 w 1713"/>
                  <a:gd name="T63" fmla="*/ 243 h 868"/>
                  <a:gd name="T64" fmla="*/ 827 w 1713"/>
                  <a:gd name="T65" fmla="*/ 220 h 868"/>
                  <a:gd name="T66" fmla="*/ 848 w 1713"/>
                  <a:gd name="T67" fmla="*/ 197 h 868"/>
                  <a:gd name="T68" fmla="*/ 873 w 1713"/>
                  <a:gd name="T69" fmla="*/ 175 h 868"/>
                  <a:gd name="T70" fmla="*/ 900 w 1713"/>
                  <a:gd name="T71" fmla="*/ 152 h 868"/>
                  <a:gd name="T72" fmla="*/ 932 w 1713"/>
                  <a:gd name="T73" fmla="*/ 129 h 868"/>
                  <a:gd name="T74" fmla="*/ 968 w 1713"/>
                  <a:gd name="T75" fmla="*/ 108 h 868"/>
                  <a:gd name="T76" fmla="*/ 1010 w 1713"/>
                  <a:gd name="T77" fmla="*/ 89 h 868"/>
                  <a:gd name="T78" fmla="*/ 1057 w 1713"/>
                  <a:gd name="T79" fmla="*/ 70 h 868"/>
                  <a:gd name="T80" fmla="*/ 1114 w 1713"/>
                  <a:gd name="T81" fmla="*/ 55 h 868"/>
                  <a:gd name="T82" fmla="*/ 1170 w 1713"/>
                  <a:gd name="T83" fmla="*/ 40 h 868"/>
                  <a:gd name="T84" fmla="*/ 1223 w 1713"/>
                  <a:gd name="T85" fmla="*/ 26 h 868"/>
                  <a:gd name="T86" fmla="*/ 1274 w 1713"/>
                  <a:gd name="T87" fmla="*/ 17 h 868"/>
                  <a:gd name="T88" fmla="*/ 1322 w 1713"/>
                  <a:gd name="T89" fmla="*/ 11 h 868"/>
                  <a:gd name="T90" fmla="*/ 1367 w 1713"/>
                  <a:gd name="T91" fmla="*/ 5 h 868"/>
                  <a:gd name="T92" fmla="*/ 1409 w 1713"/>
                  <a:gd name="T93" fmla="*/ 2 h 868"/>
                  <a:gd name="T94" fmla="*/ 1447 w 1713"/>
                  <a:gd name="T95" fmla="*/ 0 h 868"/>
                  <a:gd name="T96" fmla="*/ 1485 w 1713"/>
                  <a:gd name="T97" fmla="*/ 2 h 868"/>
                  <a:gd name="T98" fmla="*/ 1517 w 1713"/>
                  <a:gd name="T99" fmla="*/ 2 h 868"/>
                  <a:gd name="T100" fmla="*/ 1548 w 1713"/>
                  <a:gd name="T101" fmla="*/ 3 h 868"/>
                  <a:gd name="T102" fmla="*/ 1576 w 1713"/>
                  <a:gd name="T103" fmla="*/ 9 h 868"/>
                  <a:gd name="T104" fmla="*/ 1601 w 1713"/>
                  <a:gd name="T105" fmla="*/ 13 h 868"/>
                  <a:gd name="T106" fmla="*/ 1624 w 1713"/>
                  <a:gd name="T107" fmla="*/ 17 h 868"/>
                  <a:gd name="T108" fmla="*/ 1656 w 1713"/>
                  <a:gd name="T109" fmla="*/ 26 h 868"/>
                  <a:gd name="T110" fmla="*/ 1685 w 1713"/>
                  <a:gd name="T111" fmla="*/ 36 h 868"/>
                  <a:gd name="T112" fmla="*/ 1704 w 1713"/>
                  <a:gd name="T113" fmla="*/ 43 h 868"/>
                  <a:gd name="T114" fmla="*/ 1713 w 1713"/>
                  <a:gd name="T115" fmla="*/ 49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13" h="868">
                    <a:moveTo>
                      <a:pt x="1713" y="49"/>
                    </a:moveTo>
                    <a:lnTo>
                      <a:pt x="1584" y="693"/>
                    </a:lnTo>
                    <a:lnTo>
                      <a:pt x="8" y="868"/>
                    </a:lnTo>
                    <a:lnTo>
                      <a:pt x="8" y="866"/>
                    </a:lnTo>
                    <a:lnTo>
                      <a:pt x="6" y="862"/>
                    </a:lnTo>
                    <a:lnTo>
                      <a:pt x="4" y="857"/>
                    </a:lnTo>
                    <a:lnTo>
                      <a:pt x="4" y="849"/>
                    </a:lnTo>
                    <a:lnTo>
                      <a:pt x="2" y="838"/>
                    </a:lnTo>
                    <a:lnTo>
                      <a:pt x="2" y="826"/>
                    </a:lnTo>
                    <a:lnTo>
                      <a:pt x="0" y="819"/>
                    </a:lnTo>
                    <a:lnTo>
                      <a:pt x="0" y="813"/>
                    </a:lnTo>
                    <a:lnTo>
                      <a:pt x="0" y="805"/>
                    </a:lnTo>
                    <a:lnTo>
                      <a:pt x="0" y="798"/>
                    </a:lnTo>
                    <a:lnTo>
                      <a:pt x="0" y="788"/>
                    </a:lnTo>
                    <a:lnTo>
                      <a:pt x="0" y="781"/>
                    </a:lnTo>
                    <a:lnTo>
                      <a:pt x="0" y="773"/>
                    </a:lnTo>
                    <a:lnTo>
                      <a:pt x="0" y="764"/>
                    </a:lnTo>
                    <a:lnTo>
                      <a:pt x="0" y="754"/>
                    </a:lnTo>
                    <a:lnTo>
                      <a:pt x="0" y="745"/>
                    </a:lnTo>
                    <a:lnTo>
                      <a:pt x="0" y="735"/>
                    </a:lnTo>
                    <a:lnTo>
                      <a:pt x="2" y="726"/>
                    </a:lnTo>
                    <a:lnTo>
                      <a:pt x="2" y="716"/>
                    </a:lnTo>
                    <a:lnTo>
                      <a:pt x="4" y="705"/>
                    </a:lnTo>
                    <a:lnTo>
                      <a:pt x="4" y="695"/>
                    </a:lnTo>
                    <a:lnTo>
                      <a:pt x="8" y="686"/>
                    </a:lnTo>
                    <a:lnTo>
                      <a:pt x="10" y="676"/>
                    </a:lnTo>
                    <a:lnTo>
                      <a:pt x="12" y="665"/>
                    </a:lnTo>
                    <a:lnTo>
                      <a:pt x="17" y="655"/>
                    </a:lnTo>
                    <a:lnTo>
                      <a:pt x="21" y="646"/>
                    </a:lnTo>
                    <a:lnTo>
                      <a:pt x="23" y="634"/>
                    </a:lnTo>
                    <a:lnTo>
                      <a:pt x="27" y="623"/>
                    </a:lnTo>
                    <a:lnTo>
                      <a:pt x="31" y="612"/>
                    </a:lnTo>
                    <a:lnTo>
                      <a:pt x="36" y="602"/>
                    </a:lnTo>
                    <a:lnTo>
                      <a:pt x="40" y="591"/>
                    </a:lnTo>
                    <a:lnTo>
                      <a:pt x="46" y="581"/>
                    </a:lnTo>
                    <a:lnTo>
                      <a:pt x="52" y="572"/>
                    </a:lnTo>
                    <a:lnTo>
                      <a:pt x="59" y="562"/>
                    </a:lnTo>
                    <a:lnTo>
                      <a:pt x="67" y="551"/>
                    </a:lnTo>
                    <a:lnTo>
                      <a:pt x="73" y="541"/>
                    </a:lnTo>
                    <a:lnTo>
                      <a:pt x="80" y="532"/>
                    </a:lnTo>
                    <a:lnTo>
                      <a:pt x="90" y="524"/>
                    </a:lnTo>
                    <a:lnTo>
                      <a:pt x="97" y="515"/>
                    </a:lnTo>
                    <a:lnTo>
                      <a:pt x="109" y="507"/>
                    </a:lnTo>
                    <a:lnTo>
                      <a:pt x="118" y="500"/>
                    </a:lnTo>
                    <a:lnTo>
                      <a:pt x="130" y="492"/>
                    </a:lnTo>
                    <a:lnTo>
                      <a:pt x="141" y="482"/>
                    </a:lnTo>
                    <a:lnTo>
                      <a:pt x="152" y="475"/>
                    </a:lnTo>
                    <a:lnTo>
                      <a:pt x="164" y="467"/>
                    </a:lnTo>
                    <a:lnTo>
                      <a:pt x="177" y="461"/>
                    </a:lnTo>
                    <a:lnTo>
                      <a:pt x="190" y="454"/>
                    </a:lnTo>
                    <a:lnTo>
                      <a:pt x="206" y="448"/>
                    </a:lnTo>
                    <a:lnTo>
                      <a:pt x="221" y="444"/>
                    </a:lnTo>
                    <a:lnTo>
                      <a:pt x="238" y="441"/>
                    </a:lnTo>
                    <a:lnTo>
                      <a:pt x="253" y="435"/>
                    </a:lnTo>
                    <a:lnTo>
                      <a:pt x="270" y="431"/>
                    </a:lnTo>
                    <a:lnTo>
                      <a:pt x="289" y="427"/>
                    </a:lnTo>
                    <a:lnTo>
                      <a:pt x="308" y="425"/>
                    </a:lnTo>
                    <a:lnTo>
                      <a:pt x="327" y="423"/>
                    </a:lnTo>
                    <a:lnTo>
                      <a:pt x="348" y="422"/>
                    </a:lnTo>
                    <a:lnTo>
                      <a:pt x="369" y="422"/>
                    </a:lnTo>
                    <a:lnTo>
                      <a:pt x="392" y="422"/>
                    </a:lnTo>
                    <a:lnTo>
                      <a:pt x="413" y="420"/>
                    </a:lnTo>
                    <a:lnTo>
                      <a:pt x="436" y="420"/>
                    </a:lnTo>
                    <a:lnTo>
                      <a:pt x="455" y="420"/>
                    </a:lnTo>
                    <a:lnTo>
                      <a:pt x="474" y="418"/>
                    </a:lnTo>
                    <a:lnTo>
                      <a:pt x="491" y="416"/>
                    </a:lnTo>
                    <a:lnTo>
                      <a:pt x="510" y="414"/>
                    </a:lnTo>
                    <a:lnTo>
                      <a:pt x="527" y="412"/>
                    </a:lnTo>
                    <a:lnTo>
                      <a:pt x="544" y="410"/>
                    </a:lnTo>
                    <a:lnTo>
                      <a:pt x="557" y="406"/>
                    </a:lnTo>
                    <a:lnTo>
                      <a:pt x="573" y="403"/>
                    </a:lnTo>
                    <a:lnTo>
                      <a:pt x="586" y="399"/>
                    </a:lnTo>
                    <a:lnTo>
                      <a:pt x="599" y="395"/>
                    </a:lnTo>
                    <a:lnTo>
                      <a:pt x="611" y="391"/>
                    </a:lnTo>
                    <a:lnTo>
                      <a:pt x="624" y="387"/>
                    </a:lnTo>
                    <a:lnTo>
                      <a:pt x="635" y="384"/>
                    </a:lnTo>
                    <a:lnTo>
                      <a:pt x="649" y="380"/>
                    </a:lnTo>
                    <a:lnTo>
                      <a:pt x="656" y="374"/>
                    </a:lnTo>
                    <a:lnTo>
                      <a:pt x="668" y="368"/>
                    </a:lnTo>
                    <a:lnTo>
                      <a:pt x="677" y="363"/>
                    </a:lnTo>
                    <a:lnTo>
                      <a:pt x="687" y="357"/>
                    </a:lnTo>
                    <a:lnTo>
                      <a:pt x="694" y="351"/>
                    </a:lnTo>
                    <a:lnTo>
                      <a:pt x="702" y="346"/>
                    </a:lnTo>
                    <a:lnTo>
                      <a:pt x="711" y="340"/>
                    </a:lnTo>
                    <a:lnTo>
                      <a:pt x="719" y="334"/>
                    </a:lnTo>
                    <a:lnTo>
                      <a:pt x="727" y="327"/>
                    </a:lnTo>
                    <a:lnTo>
                      <a:pt x="734" y="319"/>
                    </a:lnTo>
                    <a:lnTo>
                      <a:pt x="740" y="313"/>
                    </a:lnTo>
                    <a:lnTo>
                      <a:pt x="748" y="306"/>
                    </a:lnTo>
                    <a:lnTo>
                      <a:pt x="761" y="294"/>
                    </a:lnTo>
                    <a:lnTo>
                      <a:pt x="776" y="281"/>
                    </a:lnTo>
                    <a:lnTo>
                      <a:pt x="782" y="273"/>
                    </a:lnTo>
                    <a:lnTo>
                      <a:pt x="787" y="264"/>
                    </a:lnTo>
                    <a:lnTo>
                      <a:pt x="793" y="256"/>
                    </a:lnTo>
                    <a:lnTo>
                      <a:pt x="801" y="251"/>
                    </a:lnTo>
                    <a:lnTo>
                      <a:pt x="806" y="243"/>
                    </a:lnTo>
                    <a:lnTo>
                      <a:pt x="812" y="235"/>
                    </a:lnTo>
                    <a:lnTo>
                      <a:pt x="820" y="226"/>
                    </a:lnTo>
                    <a:lnTo>
                      <a:pt x="827" y="220"/>
                    </a:lnTo>
                    <a:lnTo>
                      <a:pt x="833" y="213"/>
                    </a:lnTo>
                    <a:lnTo>
                      <a:pt x="841" y="205"/>
                    </a:lnTo>
                    <a:lnTo>
                      <a:pt x="848" y="197"/>
                    </a:lnTo>
                    <a:lnTo>
                      <a:pt x="856" y="188"/>
                    </a:lnTo>
                    <a:lnTo>
                      <a:pt x="863" y="180"/>
                    </a:lnTo>
                    <a:lnTo>
                      <a:pt x="873" y="175"/>
                    </a:lnTo>
                    <a:lnTo>
                      <a:pt x="882" y="167"/>
                    </a:lnTo>
                    <a:lnTo>
                      <a:pt x="892" y="159"/>
                    </a:lnTo>
                    <a:lnTo>
                      <a:pt x="900" y="152"/>
                    </a:lnTo>
                    <a:lnTo>
                      <a:pt x="911" y="144"/>
                    </a:lnTo>
                    <a:lnTo>
                      <a:pt x="921" y="137"/>
                    </a:lnTo>
                    <a:lnTo>
                      <a:pt x="932" y="129"/>
                    </a:lnTo>
                    <a:lnTo>
                      <a:pt x="943" y="121"/>
                    </a:lnTo>
                    <a:lnTo>
                      <a:pt x="955" y="114"/>
                    </a:lnTo>
                    <a:lnTo>
                      <a:pt x="968" y="108"/>
                    </a:lnTo>
                    <a:lnTo>
                      <a:pt x="983" y="102"/>
                    </a:lnTo>
                    <a:lnTo>
                      <a:pt x="995" y="95"/>
                    </a:lnTo>
                    <a:lnTo>
                      <a:pt x="1010" y="89"/>
                    </a:lnTo>
                    <a:lnTo>
                      <a:pt x="1025" y="81"/>
                    </a:lnTo>
                    <a:lnTo>
                      <a:pt x="1042" y="76"/>
                    </a:lnTo>
                    <a:lnTo>
                      <a:pt x="1057" y="70"/>
                    </a:lnTo>
                    <a:lnTo>
                      <a:pt x="1076" y="64"/>
                    </a:lnTo>
                    <a:lnTo>
                      <a:pt x="1095" y="59"/>
                    </a:lnTo>
                    <a:lnTo>
                      <a:pt x="1114" y="55"/>
                    </a:lnTo>
                    <a:lnTo>
                      <a:pt x="1133" y="49"/>
                    </a:lnTo>
                    <a:lnTo>
                      <a:pt x="1151" y="43"/>
                    </a:lnTo>
                    <a:lnTo>
                      <a:pt x="1170" y="40"/>
                    </a:lnTo>
                    <a:lnTo>
                      <a:pt x="1187" y="36"/>
                    </a:lnTo>
                    <a:lnTo>
                      <a:pt x="1204" y="30"/>
                    </a:lnTo>
                    <a:lnTo>
                      <a:pt x="1223" y="26"/>
                    </a:lnTo>
                    <a:lnTo>
                      <a:pt x="1240" y="24"/>
                    </a:lnTo>
                    <a:lnTo>
                      <a:pt x="1259" y="21"/>
                    </a:lnTo>
                    <a:lnTo>
                      <a:pt x="1274" y="17"/>
                    </a:lnTo>
                    <a:lnTo>
                      <a:pt x="1291" y="15"/>
                    </a:lnTo>
                    <a:lnTo>
                      <a:pt x="1306" y="13"/>
                    </a:lnTo>
                    <a:lnTo>
                      <a:pt x="1322" y="11"/>
                    </a:lnTo>
                    <a:lnTo>
                      <a:pt x="1337" y="9"/>
                    </a:lnTo>
                    <a:lnTo>
                      <a:pt x="1352" y="7"/>
                    </a:lnTo>
                    <a:lnTo>
                      <a:pt x="1367" y="5"/>
                    </a:lnTo>
                    <a:lnTo>
                      <a:pt x="1382" y="5"/>
                    </a:lnTo>
                    <a:lnTo>
                      <a:pt x="1396" y="3"/>
                    </a:lnTo>
                    <a:lnTo>
                      <a:pt x="1409" y="2"/>
                    </a:lnTo>
                    <a:lnTo>
                      <a:pt x="1421" y="2"/>
                    </a:lnTo>
                    <a:lnTo>
                      <a:pt x="1436" y="2"/>
                    </a:lnTo>
                    <a:lnTo>
                      <a:pt x="1447" y="0"/>
                    </a:lnTo>
                    <a:lnTo>
                      <a:pt x="1460" y="0"/>
                    </a:lnTo>
                    <a:lnTo>
                      <a:pt x="1472" y="0"/>
                    </a:lnTo>
                    <a:lnTo>
                      <a:pt x="1485" y="2"/>
                    </a:lnTo>
                    <a:lnTo>
                      <a:pt x="1497" y="2"/>
                    </a:lnTo>
                    <a:lnTo>
                      <a:pt x="1508" y="2"/>
                    </a:lnTo>
                    <a:lnTo>
                      <a:pt x="1517" y="2"/>
                    </a:lnTo>
                    <a:lnTo>
                      <a:pt x="1529" y="3"/>
                    </a:lnTo>
                    <a:lnTo>
                      <a:pt x="1538" y="3"/>
                    </a:lnTo>
                    <a:lnTo>
                      <a:pt x="1548" y="3"/>
                    </a:lnTo>
                    <a:lnTo>
                      <a:pt x="1559" y="5"/>
                    </a:lnTo>
                    <a:lnTo>
                      <a:pt x="1569" y="9"/>
                    </a:lnTo>
                    <a:lnTo>
                      <a:pt x="1576" y="9"/>
                    </a:lnTo>
                    <a:lnTo>
                      <a:pt x="1584" y="9"/>
                    </a:lnTo>
                    <a:lnTo>
                      <a:pt x="1594" y="11"/>
                    </a:lnTo>
                    <a:lnTo>
                      <a:pt x="1601" y="13"/>
                    </a:lnTo>
                    <a:lnTo>
                      <a:pt x="1609" y="13"/>
                    </a:lnTo>
                    <a:lnTo>
                      <a:pt x="1616" y="15"/>
                    </a:lnTo>
                    <a:lnTo>
                      <a:pt x="1624" y="17"/>
                    </a:lnTo>
                    <a:lnTo>
                      <a:pt x="1632" y="19"/>
                    </a:lnTo>
                    <a:lnTo>
                      <a:pt x="1643" y="21"/>
                    </a:lnTo>
                    <a:lnTo>
                      <a:pt x="1656" y="26"/>
                    </a:lnTo>
                    <a:lnTo>
                      <a:pt x="1668" y="30"/>
                    </a:lnTo>
                    <a:lnTo>
                      <a:pt x="1677" y="34"/>
                    </a:lnTo>
                    <a:lnTo>
                      <a:pt x="1685" y="36"/>
                    </a:lnTo>
                    <a:lnTo>
                      <a:pt x="1692" y="38"/>
                    </a:lnTo>
                    <a:lnTo>
                      <a:pt x="1698" y="42"/>
                    </a:lnTo>
                    <a:lnTo>
                      <a:pt x="1704" y="43"/>
                    </a:lnTo>
                    <a:lnTo>
                      <a:pt x="1709" y="45"/>
                    </a:lnTo>
                    <a:lnTo>
                      <a:pt x="1713" y="49"/>
                    </a:lnTo>
                    <a:lnTo>
                      <a:pt x="1713" y="49"/>
                    </a:lnTo>
                    <a:close/>
                  </a:path>
                </a:pathLst>
              </a:custGeom>
              <a:solidFill>
                <a:srgbClr val="F7E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73" name="Freeform 185"/>
              <p:cNvSpPr>
                <a:spLocks/>
              </p:cNvSpPr>
              <p:nvPr/>
            </p:nvSpPr>
            <p:spPr bwMode="auto">
              <a:xfrm>
                <a:off x="2321" y="2286"/>
                <a:ext cx="1240" cy="1065"/>
              </a:xfrm>
              <a:custGeom>
                <a:avLst/>
                <a:gdLst>
                  <a:gd name="T0" fmla="*/ 1719 w 2481"/>
                  <a:gd name="T1" fmla="*/ 1853 h 2130"/>
                  <a:gd name="T2" fmla="*/ 1223 w 2481"/>
                  <a:gd name="T3" fmla="*/ 2045 h 2130"/>
                  <a:gd name="T4" fmla="*/ 362 w 2481"/>
                  <a:gd name="T5" fmla="*/ 2127 h 2130"/>
                  <a:gd name="T6" fmla="*/ 362 w 2481"/>
                  <a:gd name="T7" fmla="*/ 2117 h 2130"/>
                  <a:gd name="T8" fmla="*/ 360 w 2481"/>
                  <a:gd name="T9" fmla="*/ 2096 h 2130"/>
                  <a:gd name="T10" fmla="*/ 360 w 2481"/>
                  <a:gd name="T11" fmla="*/ 2075 h 2130"/>
                  <a:gd name="T12" fmla="*/ 360 w 2481"/>
                  <a:gd name="T13" fmla="*/ 2060 h 2130"/>
                  <a:gd name="T14" fmla="*/ 360 w 2481"/>
                  <a:gd name="T15" fmla="*/ 2043 h 2130"/>
                  <a:gd name="T16" fmla="*/ 356 w 2481"/>
                  <a:gd name="T17" fmla="*/ 2024 h 2130"/>
                  <a:gd name="T18" fmla="*/ 356 w 2481"/>
                  <a:gd name="T19" fmla="*/ 2003 h 2130"/>
                  <a:gd name="T20" fmla="*/ 352 w 2481"/>
                  <a:gd name="T21" fmla="*/ 1982 h 2130"/>
                  <a:gd name="T22" fmla="*/ 350 w 2481"/>
                  <a:gd name="T23" fmla="*/ 1961 h 2130"/>
                  <a:gd name="T24" fmla="*/ 346 w 2481"/>
                  <a:gd name="T25" fmla="*/ 1938 h 2130"/>
                  <a:gd name="T26" fmla="*/ 341 w 2481"/>
                  <a:gd name="T27" fmla="*/ 1914 h 2130"/>
                  <a:gd name="T28" fmla="*/ 335 w 2481"/>
                  <a:gd name="T29" fmla="*/ 1891 h 2130"/>
                  <a:gd name="T30" fmla="*/ 331 w 2481"/>
                  <a:gd name="T31" fmla="*/ 1864 h 2130"/>
                  <a:gd name="T32" fmla="*/ 322 w 2481"/>
                  <a:gd name="T33" fmla="*/ 1838 h 2130"/>
                  <a:gd name="T34" fmla="*/ 314 w 2481"/>
                  <a:gd name="T35" fmla="*/ 1813 h 2130"/>
                  <a:gd name="T36" fmla="*/ 303 w 2481"/>
                  <a:gd name="T37" fmla="*/ 1786 h 2130"/>
                  <a:gd name="T38" fmla="*/ 293 w 2481"/>
                  <a:gd name="T39" fmla="*/ 1762 h 2130"/>
                  <a:gd name="T40" fmla="*/ 280 w 2481"/>
                  <a:gd name="T41" fmla="*/ 1735 h 2130"/>
                  <a:gd name="T42" fmla="*/ 265 w 2481"/>
                  <a:gd name="T43" fmla="*/ 1712 h 2130"/>
                  <a:gd name="T44" fmla="*/ 250 w 2481"/>
                  <a:gd name="T45" fmla="*/ 1690 h 2130"/>
                  <a:gd name="T46" fmla="*/ 234 w 2481"/>
                  <a:gd name="T47" fmla="*/ 1665 h 2130"/>
                  <a:gd name="T48" fmla="*/ 213 w 2481"/>
                  <a:gd name="T49" fmla="*/ 1642 h 2130"/>
                  <a:gd name="T50" fmla="*/ 194 w 2481"/>
                  <a:gd name="T51" fmla="*/ 1619 h 2130"/>
                  <a:gd name="T52" fmla="*/ 172 w 2481"/>
                  <a:gd name="T53" fmla="*/ 1598 h 2130"/>
                  <a:gd name="T54" fmla="*/ 149 w 2481"/>
                  <a:gd name="T55" fmla="*/ 1579 h 2130"/>
                  <a:gd name="T56" fmla="*/ 122 w 2481"/>
                  <a:gd name="T57" fmla="*/ 1562 h 2130"/>
                  <a:gd name="T58" fmla="*/ 94 w 2481"/>
                  <a:gd name="T59" fmla="*/ 1547 h 2130"/>
                  <a:gd name="T60" fmla="*/ 63 w 2481"/>
                  <a:gd name="T61" fmla="*/ 1532 h 2130"/>
                  <a:gd name="T62" fmla="*/ 0 w 2481"/>
                  <a:gd name="T63" fmla="*/ 853 h 2130"/>
                  <a:gd name="T64" fmla="*/ 1558 w 2481"/>
                  <a:gd name="T65" fmla="*/ 87 h 2130"/>
                  <a:gd name="T66" fmla="*/ 2481 w 2481"/>
                  <a:gd name="T67" fmla="*/ 1498 h 2130"/>
                  <a:gd name="T68" fmla="*/ 2173 w 2481"/>
                  <a:gd name="T69" fmla="*/ 1598 h 2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81" h="2130">
                    <a:moveTo>
                      <a:pt x="2173" y="1598"/>
                    </a:moveTo>
                    <a:lnTo>
                      <a:pt x="1719" y="1853"/>
                    </a:lnTo>
                    <a:lnTo>
                      <a:pt x="1770" y="1990"/>
                    </a:lnTo>
                    <a:lnTo>
                      <a:pt x="1223" y="2045"/>
                    </a:lnTo>
                    <a:lnTo>
                      <a:pt x="362" y="2130"/>
                    </a:lnTo>
                    <a:lnTo>
                      <a:pt x="362" y="2127"/>
                    </a:lnTo>
                    <a:lnTo>
                      <a:pt x="362" y="2123"/>
                    </a:lnTo>
                    <a:lnTo>
                      <a:pt x="362" y="2117"/>
                    </a:lnTo>
                    <a:lnTo>
                      <a:pt x="362" y="2108"/>
                    </a:lnTo>
                    <a:lnTo>
                      <a:pt x="360" y="2096"/>
                    </a:lnTo>
                    <a:lnTo>
                      <a:pt x="360" y="2083"/>
                    </a:lnTo>
                    <a:lnTo>
                      <a:pt x="360" y="2075"/>
                    </a:lnTo>
                    <a:lnTo>
                      <a:pt x="360" y="2068"/>
                    </a:lnTo>
                    <a:lnTo>
                      <a:pt x="360" y="2060"/>
                    </a:lnTo>
                    <a:lnTo>
                      <a:pt x="360" y="2054"/>
                    </a:lnTo>
                    <a:lnTo>
                      <a:pt x="360" y="2043"/>
                    </a:lnTo>
                    <a:lnTo>
                      <a:pt x="358" y="2034"/>
                    </a:lnTo>
                    <a:lnTo>
                      <a:pt x="356" y="2024"/>
                    </a:lnTo>
                    <a:lnTo>
                      <a:pt x="356" y="2016"/>
                    </a:lnTo>
                    <a:lnTo>
                      <a:pt x="356" y="2003"/>
                    </a:lnTo>
                    <a:lnTo>
                      <a:pt x="354" y="1995"/>
                    </a:lnTo>
                    <a:lnTo>
                      <a:pt x="352" y="1982"/>
                    </a:lnTo>
                    <a:lnTo>
                      <a:pt x="352" y="1975"/>
                    </a:lnTo>
                    <a:lnTo>
                      <a:pt x="350" y="1961"/>
                    </a:lnTo>
                    <a:lnTo>
                      <a:pt x="348" y="1950"/>
                    </a:lnTo>
                    <a:lnTo>
                      <a:pt x="346" y="1938"/>
                    </a:lnTo>
                    <a:lnTo>
                      <a:pt x="345" y="1927"/>
                    </a:lnTo>
                    <a:lnTo>
                      <a:pt x="341" y="1914"/>
                    </a:lnTo>
                    <a:lnTo>
                      <a:pt x="339" y="1902"/>
                    </a:lnTo>
                    <a:lnTo>
                      <a:pt x="335" y="1891"/>
                    </a:lnTo>
                    <a:lnTo>
                      <a:pt x="335" y="1878"/>
                    </a:lnTo>
                    <a:lnTo>
                      <a:pt x="331" y="1864"/>
                    </a:lnTo>
                    <a:lnTo>
                      <a:pt x="326" y="1853"/>
                    </a:lnTo>
                    <a:lnTo>
                      <a:pt x="322" y="1838"/>
                    </a:lnTo>
                    <a:lnTo>
                      <a:pt x="318" y="1826"/>
                    </a:lnTo>
                    <a:lnTo>
                      <a:pt x="314" y="1813"/>
                    </a:lnTo>
                    <a:lnTo>
                      <a:pt x="308" y="1800"/>
                    </a:lnTo>
                    <a:lnTo>
                      <a:pt x="303" y="1786"/>
                    </a:lnTo>
                    <a:lnTo>
                      <a:pt x="299" y="1775"/>
                    </a:lnTo>
                    <a:lnTo>
                      <a:pt x="293" y="1762"/>
                    </a:lnTo>
                    <a:lnTo>
                      <a:pt x="286" y="1748"/>
                    </a:lnTo>
                    <a:lnTo>
                      <a:pt x="280" y="1735"/>
                    </a:lnTo>
                    <a:lnTo>
                      <a:pt x="272" y="1724"/>
                    </a:lnTo>
                    <a:lnTo>
                      <a:pt x="265" y="1712"/>
                    </a:lnTo>
                    <a:lnTo>
                      <a:pt x="257" y="1701"/>
                    </a:lnTo>
                    <a:lnTo>
                      <a:pt x="250" y="1690"/>
                    </a:lnTo>
                    <a:lnTo>
                      <a:pt x="242" y="1676"/>
                    </a:lnTo>
                    <a:lnTo>
                      <a:pt x="234" y="1665"/>
                    </a:lnTo>
                    <a:lnTo>
                      <a:pt x="225" y="1653"/>
                    </a:lnTo>
                    <a:lnTo>
                      <a:pt x="213" y="1642"/>
                    </a:lnTo>
                    <a:lnTo>
                      <a:pt x="206" y="1631"/>
                    </a:lnTo>
                    <a:lnTo>
                      <a:pt x="194" y="1619"/>
                    </a:lnTo>
                    <a:lnTo>
                      <a:pt x="185" y="1610"/>
                    </a:lnTo>
                    <a:lnTo>
                      <a:pt x="172" y="1598"/>
                    </a:lnTo>
                    <a:lnTo>
                      <a:pt x="162" y="1589"/>
                    </a:lnTo>
                    <a:lnTo>
                      <a:pt x="149" y="1579"/>
                    </a:lnTo>
                    <a:lnTo>
                      <a:pt x="135" y="1570"/>
                    </a:lnTo>
                    <a:lnTo>
                      <a:pt x="122" y="1562"/>
                    </a:lnTo>
                    <a:lnTo>
                      <a:pt x="109" y="1555"/>
                    </a:lnTo>
                    <a:lnTo>
                      <a:pt x="94" y="1547"/>
                    </a:lnTo>
                    <a:lnTo>
                      <a:pt x="80" y="1537"/>
                    </a:lnTo>
                    <a:lnTo>
                      <a:pt x="63" y="1532"/>
                    </a:lnTo>
                    <a:lnTo>
                      <a:pt x="50" y="1526"/>
                    </a:lnTo>
                    <a:lnTo>
                      <a:pt x="0" y="853"/>
                    </a:lnTo>
                    <a:lnTo>
                      <a:pt x="1320" y="741"/>
                    </a:lnTo>
                    <a:lnTo>
                      <a:pt x="1558" y="87"/>
                    </a:lnTo>
                    <a:lnTo>
                      <a:pt x="2470" y="0"/>
                    </a:lnTo>
                    <a:lnTo>
                      <a:pt x="2481" y="1498"/>
                    </a:lnTo>
                    <a:lnTo>
                      <a:pt x="2173" y="1598"/>
                    </a:lnTo>
                    <a:lnTo>
                      <a:pt x="2173" y="1598"/>
                    </a:lnTo>
                    <a:close/>
                  </a:path>
                </a:pathLst>
              </a:custGeom>
              <a:solidFill>
                <a:srgbClr val="7373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74" name="Freeform 186"/>
              <p:cNvSpPr>
                <a:spLocks/>
              </p:cNvSpPr>
              <p:nvPr/>
            </p:nvSpPr>
            <p:spPr bwMode="auto">
              <a:xfrm>
                <a:off x="2533" y="3047"/>
                <a:ext cx="363" cy="215"/>
              </a:xfrm>
              <a:custGeom>
                <a:avLst/>
                <a:gdLst>
                  <a:gd name="T0" fmla="*/ 664 w 727"/>
                  <a:gd name="T1" fmla="*/ 84 h 430"/>
                  <a:gd name="T2" fmla="*/ 654 w 727"/>
                  <a:gd name="T3" fmla="*/ 80 h 430"/>
                  <a:gd name="T4" fmla="*/ 639 w 727"/>
                  <a:gd name="T5" fmla="*/ 74 h 430"/>
                  <a:gd name="T6" fmla="*/ 614 w 727"/>
                  <a:gd name="T7" fmla="*/ 69 h 430"/>
                  <a:gd name="T8" fmla="*/ 592 w 727"/>
                  <a:gd name="T9" fmla="*/ 63 h 430"/>
                  <a:gd name="T10" fmla="*/ 575 w 727"/>
                  <a:gd name="T11" fmla="*/ 57 h 430"/>
                  <a:gd name="T12" fmla="*/ 559 w 727"/>
                  <a:gd name="T13" fmla="*/ 54 h 430"/>
                  <a:gd name="T14" fmla="*/ 540 w 727"/>
                  <a:gd name="T15" fmla="*/ 48 h 430"/>
                  <a:gd name="T16" fmla="*/ 521 w 727"/>
                  <a:gd name="T17" fmla="*/ 42 h 430"/>
                  <a:gd name="T18" fmla="*/ 500 w 727"/>
                  <a:gd name="T19" fmla="*/ 36 h 430"/>
                  <a:gd name="T20" fmla="*/ 480 w 727"/>
                  <a:gd name="T21" fmla="*/ 33 h 430"/>
                  <a:gd name="T22" fmla="*/ 459 w 727"/>
                  <a:gd name="T23" fmla="*/ 29 h 430"/>
                  <a:gd name="T24" fmla="*/ 438 w 727"/>
                  <a:gd name="T25" fmla="*/ 25 h 430"/>
                  <a:gd name="T26" fmla="*/ 413 w 727"/>
                  <a:gd name="T27" fmla="*/ 21 h 430"/>
                  <a:gd name="T28" fmla="*/ 392 w 727"/>
                  <a:gd name="T29" fmla="*/ 15 h 430"/>
                  <a:gd name="T30" fmla="*/ 369 w 727"/>
                  <a:gd name="T31" fmla="*/ 12 h 430"/>
                  <a:gd name="T32" fmla="*/ 346 w 727"/>
                  <a:gd name="T33" fmla="*/ 8 h 430"/>
                  <a:gd name="T34" fmla="*/ 324 w 727"/>
                  <a:gd name="T35" fmla="*/ 6 h 430"/>
                  <a:gd name="T36" fmla="*/ 301 w 727"/>
                  <a:gd name="T37" fmla="*/ 4 h 430"/>
                  <a:gd name="T38" fmla="*/ 280 w 727"/>
                  <a:gd name="T39" fmla="*/ 2 h 430"/>
                  <a:gd name="T40" fmla="*/ 257 w 727"/>
                  <a:gd name="T41" fmla="*/ 0 h 430"/>
                  <a:gd name="T42" fmla="*/ 236 w 727"/>
                  <a:gd name="T43" fmla="*/ 0 h 430"/>
                  <a:gd name="T44" fmla="*/ 217 w 727"/>
                  <a:gd name="T45" fmla="*/ 0 h 430"/>
                  <a:gd name="T46" fmla="*/ 200 w 727"/>
                  <a:gd name="T47" fmla="*/ 2 h 430"/>
                  <a:gd name="T48" fmla="*/ 183 w 727"/>
                  <a:gd name="T49" fmla="*/ 4 h 430"/>
                  <a:gd name="T50" fmla="*/ 166 w 727"/>
                  <a:gd name="T51" fmla="*/ 6 h 430"/>
                  <a:gd name="T52" fmla="*/ 143 w 727"/>
                  <a:gd name="T53" fmla="*/ 12 h 430"/>
                  <a:gd name="T54" fmla="*/ 116 w 727"/>
                  <a:gd name="T55" fmla="*/ 25 h 430"/>
                  <a:gd name="T56" fmla="*/ 94 w 727"/>
                  <a:gd name="T57" fmla="*/ 38 h 430"/>
                  <a:gd name="T58" fmla="*/ 73 w 727"/>
                  <a:gd name="T59" fmla="*/ 54 h 430"/>
                  <a:gd name="T60" fmla="*/ 56 w 727"/>
                  <a:gd name="T61" fmla="*/ 69 h 430"/>
                  <a:gd name="T62" fmla="*/ 40 w 727"/>
                  <a:gd name="T63" fmla="*/ 84 h 430"/>
                  <a:gd name="T64" fmla="*/ 29 w 727"/>
                  <a:gd name="T65" fmla="*/ 99 h 430"/>
                  <a:gd name="T66" fmla="*/ 19 w 727"/>
                  <a:gd name="T67" fmla="*/ 114 h 430"/>
                  <a:gd name="T68" fmla="*/ 12 w 727"/>
                  <a:gd name="T69" fmla="*/ 131 h 430"/>
                  <a:gd name="T70" fmla="*/ 6 w 727"/>
                  <a:gd name="T71" fmla="*/ 149 h 430"/>
                  <a:gd name="T72" fmla="*/ 2 w 727"/>
                  <a:gd name="T73" fmla="*/ 164 h 430"/>
                  <a:gd name="T74" fmla="*/ 0 w 727"/>
                  <a:gd name="T75" fmla="*/ 181 h 430"/>
                  <a:gd name="T76" fmla="*/ 2 w 727"/>
                  <a:gd name="T77" fmla="*/ 198 h 430"/>
                  <a:gd name="T78" fmla="*/ 2 w 727"/>
                  <a:gd name="T79" fmla="*/ 215 h 430"/>
                  <a:gd name="T80" fmla="*/ 6 w 727"/>
                  <a:gd name="T81" fmla="*/ 232 h 430"/>
                  <a:gd name="T82" fmla="*/ 12 w 727"/>
                  <a:gd name="T83" fmla="*/ 249 h 430"/>
                  <a:gd name="T84" fmla="*/ 18 w 727"/>
                  <a:gd name="T85" fmla="*/ 266 h 430"/>
                  <a:gd name="T86" fmla="*/ 23 w 727"/>
                  <a:gd name="T87" fmla="*/ 282 h 430"/>
                  <a:gd name="T88" fmla="*/ 31 w 727"/>
                  <a:gd name="T89" fmla="*/ 297 h 430"/>
                  <a:gd name="T90" fmla="*/ 38 w 727"/>
                  <a:gd name="T91" fmla="*/ 312 h 430"/>
                  <a:gd name="T92" fmla="*/ 46 w 727"/>
                  <a:gd name="T93" fmla="*/ 327 h 430"/>
                  <a:gd name="T94" fmla="*/ 59 w 727"/>
                  <a:gd name="T95" fmla="*/ 348 h 430"/>
                  <a:gd name="T96" fmla="*/ 76 w 727"/>
                  <a:gd name="T97" fmla="*/ 373 h 430"/>
                  <a:gd name="T98" fmla="*/ 92 w 727"/>
                  <a:gd name="T99" fmla="*/ 394 h 430"/>
                  <a:gd name="T100" fmla="*/ 107 w 727"/>
                  <a:gd name="T101" fmla="*/ 409 h 430"/>
                  <a:gd name="T102" fmla="*/ 122 w 727"/>
                  <a:gd name="T103" fmla="*/ 426 h 430"/>
                  <a:gd name="T104" fmla="*/ 727 w 727"/>
                  <a:gd name="T105" fmla="*/ 394 h 430"/>
                  <a:gd name="T106" fmla="*/ 668 w 727"/>
                  <a:gd name="T107" fmla="*/ 86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7" h="430">
                    <a:moveTo>
                      <a:pt x="668" y="86"/>
                    </a:moveTo>
                    <a:lnTo>
                      <a:pt x="664" y="84"/>
                    </a:lnTo>
                    <a:lnTo>
                      <a:pt x="662" y="84"/>
                    </a:lnTo>
                    <a:lnTo>
                      <a:pt x="654" y="80"/>
                    </a:lnTo>
                    <a:lnTo>
                      <a:pt x="649" y="78"/>
                    </a:lnTo>
                    <a:lnTo>
                      <a:pt x="639" y="74"/>
                    </a:lnTo>
                    <a:lnTo>
                      <a:pt x="628" y="73"/>
                    </a:lnTo>
                    <a:lnTo>
                      <a:pt x="614" y="69"/>
                    </a:lnTo>
                    <a:lnTo>
                      <a:pt x="601" y="67"/>
                    </a:lnTo>
                    <a:lnTo>
                      <a:pt x="592" y="63"/>
                    </a:lnTo>
                    <a:lnTo>
                      <a:pt x="584" y="61"/>
                    </a:lnTo>
                    <a:lnTo>
                      <a:pt x="575" y="57"/>
                    </a:lnTo>
                    <a:lnTo>
                      <a:pt x="567" y="55"/>
                    </a:lnTo>
                    <a:lnTo>
                      <a:pt x="559" y="54"/>
                    </a:lnTo>
                    <a:lnTo>
                      <a:pt x="550" y="50"/>
                    </a:lnTo>
                    <a:lnTo>
                      <a:pt x="540" y="48"/>
                    </a:lnTo>
                    <a:lnTo>
                      <a:pt x="531" y="46"/>
                    </a:lnTo>
                    <a:lnTo>
                      <a:pt x="521" y="42"/>
                    </a:lnTo>
                    <a:lnTo>
                      <a:pt x="510" y="40"/>
                    </a:lnTo>
                    <a:lnTo>
                      <a:pt x="500" y="36"/>
                    </a:lnTo>
                    <a:lnTo>
                      <a:pt x="491" y="36"/>
                    </a:lnTo>
                    <a:lnTo>
                      <a:pt x="480" y="33"/>
                    </a:lnTo>
                    <a:lnTo>
                      <a:pt x="470" y="33"/>
                    </a:lnTo>
                    <a:lnTo>
                      <a:pt x="459" y="29"/>
                    </a:lnTo>
                    <a:lnTo>
                      <a:pt x="449" y="29"/>
                    </a:lnTo>
                    <a:lnTo>
                      <a:pt x="438" y="25"/>
                    </a:lnTo>
                    <a:lnTo>
                      <a:pt x="424" y="23"/>
                    </a:lnTo>
                    <a:lnTo>
                      <a:pt x="413" y="21"/>
                    </a:lnTo>
                    <a:lnTo>
                      <a:pt x="403" y="19"/>
                    </a:lnTo>
                    <a:lnTo>
                      <a:pt x="392" y="15"/>
                    </a:lnTo>
                    <a:lnTo>
                      <a:pt x="381" y="15"/>
                    </a:lnTo>
                    <a:lnTo>
                      <a:pt x="369" y="12"/>
                    </a:lnTo>
                    <a:lnTo>
                      <a:pt x="358" y="12"/>
                    </a:lnTo>
                    <a:lnTo>
                      <a:pt x="346" y="8"/>
                    </a:lnTo>
                    <a:lnTo>
                      <a:pt x="335" y="8"/>
                    </a:lnTo>
                    <a:lnTo>
                      <a:pt x="324" y="6"/>
                    </a:lnTo>
                    <a:lnTo>
                      <a:pt x="312" y="4"/>
                    </a:lnTo>
                    <a:lnTo>
                      <a:pt x="301" y="4"/>
                    </a:lnTo>
                    <a:lnTo>
                      <a:pt x="291" y="2"/>
                    </a:lnTo>
                    <a:lnTo>
                      <a:pt x="280" y="2"/>
                    </a:lnTo>
                    <a:lnTo>
                      <a:pt x="270" y="2"/>
                    </a:lnTo>
                    <a:lnTo>
                      <a:pt x="257" y="0"/>
                    </a:lnTo>
                    <a:lnTo>
                      <a:pt x="248" y="0"/>
                    </a:lnTo>
                    <a:lnTo>
                      <a:pt x="236" y="0"/>
                    </a:lnTo>
                    <a:lnTo>
                      <a:pt x="229" y="0"/>
                    </a:lnTo>
                    <a:lnTo>
                      <a:pt x="217" y="0"/>
                    </a:lnTo>
                    <a:lnTo>
                      <a:pt x="208" y="0"/>
                    </a:lnTo>
                    <a:lnTo>
                      <a:pt x="200" y="2"/>
                    </a:lnTo>
                    <a:lnTo>
                      <a:pt x="191" y="4"/>
                    </a:lnTo>
                    <a:lnTo>
                      <a:pt x="183" y="4"/>
                    </a:lnTo>
                    <a:lnTo>
                      <a:pt x="173" y="4"/>
                    </a:lnTo>
                    <a:lnTo>
                      <a:pt x="166" y="6"/>
                    </a:lnTo>
                    <a:lnTo>
                      <a:pt x="158" y="8"/>
                    </a:lnTo>
                    <a:lnTo>
                      <a:pt x="143" y="12"/>
                    </a:lnTo>
                    <a:lnTo>
                      <a:pt x="132" y="21"/>
                    </a:lnTo>
                    <a:lnTo>
                      <a:pt x="116" y="25"/>
                    </a:lnTo>
                    <a:lnTo>
                      <a:pt x="105" y="33"/>
                    </a:lnTo>
                    <a:lnTo>
                      <a:pt x="94" y="38"/>
                    </a:lnTo>
                    <a:lnTo>
                      <a:pt x="82" y="46"/>
                    </a:lnTo>
                    <a:lnTo>
                      <a:pt x="73" y="54"/>
                    </a:lnTo>
                    <a:lnTo>
                      <a:pt x="63" y="61"/>
                    </a:lnTo>
                    <a:lnTo>
                      <a:pt x="56" y="69"/>
                    </a:lnTo>
                    <a:lnTo>
                      <a:pt x="48" y="76"/>
                    </a:lnTo>
                    <a:lnTo>
                      <a:pt x="40" y="84"/>
                    </a:lnTo>
                    <a:lnTo>
                      <a:pt x="35" y="92"/>
                    </a:lnTo>
                    <a:lnTo>
                      <a:pt x="29" y="99"/>
                    </a:lnTo>
                    <a:lnTo>
                      <a:pt x="23" y="107"/>
                    </a:lnTo>
                    <a:lnTo>
                      <a:pt x="19" y="114"/>
                    </a:lnTo>
                    <a:lnTo>
                      <a:pt x="16" y="124"/>
                    </a:lnTo>
                    <a:lnTo>
                      <a:pt x="12" y="131"/>
                    </a:lnTo>
                    <a:lnTo>
                      <a:pt x="10" y="141"/>
                    </a:lnTo>
                    <a:lnTo>
                      <a:pt x="6" y="149"/>
                    </a:lnTo>
                    <a:lnTo>
                      <a:pt x="4" y="156"/>
                    </a:lnTo>
                    <a:lnTo>
                      <a:pt x="2" y="164"/>
                    </a:lnTo>
                    <a:lnTo>
                      <a:pt x="2" y="173"/>
                    </a:lnTo>
                    <a:lnTo>
                      <a:pt x="0" y="181"/>
                    </a:lnTo>
                    <a:lnTo>
                      <a:pt x="0" y="190"/>
                    </a:lnTo>
                    <a:lnTo>
                      <a:pt x="2" y="198"/>
                    </a:lnTo>
                    <a:lnTo>
                      <a:pt x="2" y="207"/>
                    </a:lnTo>
                    <a:lnTo>
                      <a:pt x="2" y="215"/>
                    </a:lnTo>
                    <a:lnTo>
                      <a:pt x="4" y="225"/>
                    </a:lnTo>
                    <a:lnTo>
                      <a:pt x="6" y="232"/>
                    </a:lnTo>
                    <a:lnTo>
                      <a:pt x="10" y="242"/>
                    </a:lnTo>
                    <a:lnTo>
                      <a:pt x="12" y="249"/>
                    </a:lnTo>
                    <a:lnTo>
                      <a:pt x="14" y="259"/>
                    </a:lnTo>
                    <a:lnTo>
                      <a:pt x="18" y="266"/>
                    </a:lnTo>
                    <a:lnTo>
                      <a:pt x="21" y="276"/>
                    </a:lnTo>
                    <a:lnTo>
                      <a:pt x="23" y="282"/>
                    </a:lnTo>
                    <a:lnTo>
                      <a:pt x="27" y="289"/>
                    </a:lnTo>
                    <a:lnTo>
                      <a:pt x="31" y="297"/>
                    </a:lnTo>
                    <a:lnTo>
                      <a:pt x="35" y="306"/>
                    </a:lnTo>
                    <a:lnTo>
                      <a:pt x="38" y="312"/>
                    </a:lnTo>
                    <a:lnTo>
                      <a:pt x="42" y="320"/>
                    </a:lnTo>
                    <a:lnTo>
                      <a:pt x="46" y="327"/>
                    </a:lnTo>
                    <a:lnTo>
                      <a:pt x="52" y="335"/>
                    </a:lnTo>
                    <a:lnTo>
                      <a:pt x="59" y="348"/>
                    </a:lnTo>
                    <a:lnTo>
                      <a:pt x="69" y="359"/>
                    </a:lnTo>
                    <a:lnTo>
                      <a:pt x="76" y="373"/>
                    </a:lnTo>
                    <a:lnTo>
                      <a:pt x="86" y="384"/>
                    </a:lnTo>
                    <a:lnTo>
                      <a:pt x="92" y="394"/>
                    </a:lnTo>
                    <a:lnTo>
                      <a:pt x="99" y="401"/>
                    </a:lnTo>
                    <a:lnTo>
                      <a:pt x="107" y="409"/>
                    </a:lnTo>
                    <a:lnTo>
                      <a:pt x="113" y="416"/>
                    </a:lnTo>
                    <a:lnTo>
                      <a:pt x="122" y="426"/>
                    </a:lnTo>
                    <a:lnTo>
                      <a:pt x="126" y="430"/>
                    </a:lnTo>
                    <a:lnTo>
                      <a:pt x="727" y="394"/>
                    </a:lnTo>
                    <a:lnTo>
                      <a:pt x="668" y="86"/>
                    </a:lnTo>
                    <a:lnTo>
                      <a:pt x="668" y="86"/>
                    </a:lnTo>
                    <a:close/>
                  </a:path>
                </a:pathLst>
              </a:custGeom>
              <a:solidFill>
                <a:srgbClr val="4D4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75" name="Freeform 187"/>
              <p:cNvSpPr>
                <a:spLocks/>
              </p:cNvSpPr>
              <p:nvPr/>
            </p:nvSpPr>
            <p:spPr bwMode="auto">
              <a:xfrm>
                <a:off x="2359" y="2660"/>
                <a:ext cx="959" cy="376"/>
              </a:xfrm>
              <a:custGeom>
                <a:avLst/>
                <a:gdLst>
                  <a:gd name="T0" fmla="*/ 1917 w 1919"/>
                  <a:gd name="T1" fmla="*/ 530 h 750"/>
                  <a:gd name="T2" fmla="*/ 1907 w 1919"/>
                  <a:gd name="T3" fmla="*/ 536 h 750"/>
                  <a:gd name="T4" fmla="*/ 1892 w 1919"/>
                  <a:gd name="T5" fmla="*/ 545 h 750"/>
                  <a:gd name="T6" fmla="*/ 1879 w 1919"/>
                  <a:gd name="T7" fmla="*/ 551 h 750"/>
                  <a:gd name="T8" fmla="*/ 1864 w 1919"/>
                  <a:gd name="T9" fmla="*/ 560 h 750"/>
                  <a:gd name="T10" fmla="*/ 1847 w 1919"/>
                  <a:gd name="T11" fmla="*/ 570 h 750"/>
                  <a:gd name="T12" fmla="*/ 1826 w 1919"/>
                  <a:gd name="T13" fmla="*/ 579 h 750"/>
                  <a:gd name="T14" fmla="*/ 1801 w 1919"/>
                  <a:gd name="T15" fmla="*/ 589 h 750"/>
                  <a:gd name="T16" fmla="*/ 1774 w 1919"/>
                  <a:gd name="T17" fmla="*/ 600 h 750"/>
                  <a:gd name="T18" fmla="*/ 1748 w 1919"/>
                  <a:gd name="T19" fmla="*/ 612 h 750"/>
                  <a:gd name="T20" fmla="*/ 1715 w 1919"/>
                  <a:gd name="T21" fmla="*/ 625 h 750"/>
                  <a:gd name="T22" fmla="*/ 1681 w 1919"/>
                  <a:gd name="T23" fmla="*/ 636 h 750"/>
                  <a:gd name="T24" fmla="*/ 1645 w 1919"/>
                  <a:gd name="T25" fmla="*/ 648 h 750"/>
                  <a:gd name="T26" fmla="*/ 1605 w 1919"/>
                  <a:gd name="T27" fmla="*/ 661 h 750"/>
                  <a:gd name="T28" fmla="*/ 1563 w 1919"/>
                  <a:gd name="T29" fmla="*/ 673 h 750"/>
                  <a:gd name="T30" fmla="*/ 1518 w 1919"/>
                  <a:gd name="T31" fmla="*/ 684 h 750"/>
                  <a:gd name="T32" fmla="*/ 1472 w 1919"/>
                  <a:gd name="T33" fmla="*/ 693 h 750"/>
                  <a:gd name="T34" fmla="*/ 1421 w 1919"/>
                  <a:gd name="T35" fmla="*/ 705 h 750"/>
                  <a:gd name="T36" fmla="*/ 1367 w 1919"/>
                  <a:gd name="T37" fmla="*/ 714 h 750"/>
                  <a:gd name="T38" fmla="*/ 1312 w 1919"/>
                  <a:gd name="T39" fmla="*/ 722 h 750"/>
                  <a:gd name="T40" fmla="*/ 1253 w 1919"/>
                  <a:gd name="T41" fmla="*/ 730 h 750"/>
                  <a:gd name="T42" fmla="*/ 1193 w 1919"/>
                  <a:gd name="T43" fmla="*/ 737 h 750"/>
                  <a:gd name="T44" fmla="*/ 1128 w 1919"/>
                  <a:gd name="T45" fmla="*/ 743 h 750"/>
                  <a:gd name="T46" fmla="*/ 1061 w 1919"/>
                  <a:gd name="T47" fmla="*/ 747 h 750"/>
                  <a:gd name="T48" fmla="*/ 991 w 1919"/>
                  <a:gd name="T49" fmla="*/ 749 h 750"/>
                  <a:gd name="T50" fmla="*/ 919 w 1919"/>
                  <a:gd name="T51" fmla="*/ 750 h 750"/>
                  <a:gd name="T52" fmla="*/ 845 w 1919"/>
                  <a:gd name="T53" fmla="*/ 750 h 750"/>
                  <a:gd name="T54" fmla="*/ 767 w 1919"/>
                  <a:gd name="T55" fmla="*/ 747 h 750"/>
                  <a:gd name="T56" fmla="*/ 685 w 1919"/>
                  <a:gd name="T57" fmla="*/ 743 h 750"/>
                  <a:gd name="T58" fmla="*/ 601 w 1919"/>
                  <a:gd name="T59" fmla="*/ 735 h 750"/>
                  <a:gd name="T60" fmla="*/ 132 w 1919"/>
                  <a:gd name="T61" fmla="*/ 467 h 750"/>
                  <a:gd name="T62" fmla="*/ 1021 w 1919"/>
                  <a:gd name="T63" fmla="*/ 0 h 750"/>
                  <a:gd name="T64" fmla="*/ 1919 w 1919"/>
                  <a:gd name="T65" fmla="*/ 53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19" h="750">
                    <a:moveTo>
                      <a:pt x="1919" y="530"/>
                    </a:moveTo>
                    <a:lnTo>
                      <a:pt x="1917" y="530"/>
                    </a:lnTo>
                    <a:lnTo>
                      <a:pt x="1913" y="534"/>
                    </a:lnTo>
                    <a:lnTo>
                      <a:pt x="1907" y="536"/>
                    </a:lnTo>
                    <a:lnTo>
                      <a:pt x="1898" y="541"/>
                    </a:lnTo>
                    <a:lnTo>
                      <a:pt x="1892" y="545"/>
                    </a:lnTo>
                    <a:lnTo>
                      <a:pt x="1886" y="547"/>
                    </a:lnTo>
                    <a:lnTo>
                      <a:pt x="1879" y="551"/>
                    </a:lnTo>
                    <a:lnTo>
                      <a:pt x="1873" y="557"/>
                    </a:lnTo>
                    <a:lnTo>
                      <a:pt x="1864" y="560"/>
                    </a:lnTo>
                    <a:lnTo>
                      <a:pt x="1856" y="564"/>
                    </a:lnTo>
                    <a:lnTo>
                      <a:pt x="1847" y="570"/>
                    </a:lnTo>
                    <a:lnTo>
                      <a:pt x="1837" y="576"/>
                    </a:lnTo>
                    <a:lnTo>
                      <a:pt x="1826" y="579"/>
                    </a:lnTo>
                    <a:lnTo>
                      <a:pt x="1814" y="583"/>
                    </a:lnTo>
                    <a:lnTo>
                      <a:pt x="1801" y="589"/>
                    </a:lnTo>
                    <a:lnTo>
                      <a:pt x="1789" y="595"/>
                    </a:lnTo>
                    <a:lnTo>
                      <a:pt x="1774" y="600"/>
                    </a:lnTo>
                    <a:lnTo>
                      <a:pt x="1761" y="606"/>
                    </a:lnTo>
                    <a:lnTo>
                      <a:pt x="1748" y="612"/>
                    </a:lnTo>
                    <a:lnTo>
                      <a:pt x="1732" y="619"/>
                    </a:lnTo>
                    <a:lnTo>
                      <a:pt x="1715" y="625"/>
                    </a:lnTo>
                    <a:lnTo>
                      <a:pt x="1698" y="631"/>
                    </a:lnTo>
                    <a:lnTo>
                      <a:pt x="1681" y="636"/>
                    </a:lnTo>
                    <a:lnTo>
                      <a:pt x="1664" y="642"/>
                    </a:lnTo>
                    <a:lnTo>
                      <a:pt x="1645" y="648"/>
                    </a:lnTo>
                    <a:lnTo>
                      <a:pt x="1626" y="655"/>
                    </a:lnTo>
                    <a:lnTo>
                      <a:pt x="1605" y="661"/>
                    </a:lnTo>
                    <a:lnTo>
                      <a:pt x="1586" y="667"/>
                    </a:lnTo>
                    <a:lnTo>
                      <a:pt x="1563" y="673"/>
                    </a:lnTo>
                    <a:lnTo>
                      <a:pt x="1542" y="678"/>
                    </a:lnTo>
                    <a:lnTo>
                      <a:pt x="1518" y="684"/>
                    </a:lnTo>
                    <a:lnTo>
                      <a:pt x="1497" y="690"/>
                    </a:lnTo>
                    <a:lnTo>
                      <a:pt x="1472" y="693"/>
                    </a:lnTo>
                    <a:lnTo>
                      <a:pt x="1445" y="699"/>
                    </a:lnTo>
                    <a:lnTo>
                      <a:pt x="1421" y="705"/>
                    </a:lnTo>
                    <a:lnTo>
                      <a:pt x="1396" y="709"/>
                    </a:lnTo>
                    <a:lnTo>
                      <a:pt x="1367" y="714"/>
                    </a:lnTo>
                    <a:lnTo>
                      <a:pt x="1341" y="718"/>
                    </a:lnTo>
                    <a:lnTo>
                      <a:pt x="1312" y="722"/>
                    </a:lnTo>
                    <a:lnTo>
                      <a:pt x="1284" y="726"/>
                    </a:lnTo>
                    <a:lnTo>
                      <a:pt x="1253" y="730"/>
                    </a:lnTo>
                    <a:lnTo>
                      <a:pt x="1225" y="733"/>
                    </a:lnTo>
                    <a:lnTo>
                      <a:pt x="1193" y="737"/>
                    </a:lnTo>
                    <a:lnTo>
                      <a:pt x="1162" y="741"/>
                    </a:lnTo>
                    <a:lnTo>
                      <a:pt x="1128" y="743"/>
                    </a:lnTo>
                    <a:lnTo>
                      <a:pt x="1096" y="745"/>
                    </a:lnTo>
                    <a:lnTo>
                      <a:pt x="1061" y="747"/>
                    </a:lnTo>
                    <a:lnTo>
                      <a:pt x="1029" y="749"/>
                    </a:lnTo>
                    <a:lnTo>
                      <a:pt x="991" y="749"/>
                    </a:lnTo>
                    <a:lnTo>
                      <a:pt x="957" y="750"/>
                    </a:lnTo>
                    <a:lnTo>
                      <a:pt x="919" y="750"/>
                    </a:lnTo>
                    <a:lnTo>
                      <a:pt x="883" y="750"/>
                    </a:lnTo>
                    <a:lnTo>
                      <a:pt x="845" y="750"/>
                    </a:lnTo>
                    <a:lnTo>
                      <a:pt x="807" y="749"/>
                    </a:lnTo>
                    <a:lnTo>
                      <a:pt x="767" y="747"/>
                    </a:lnTo>
                    <a:lnTo>
                      <a:pt x="727" y="747"/>
                    </a:lnTo>
                    <a:lnTo>
                      <a:pt x="685" y="743"/>
                    </a:lnTo>
                    <a:lnTo>
                      <a:pt x="643" y="739"/>
                    </a:lnTo>
                    <a:lnTo>
                      <a:pt x="601" y="735"/>
                    </a:lnTo>
                    <a:lnTo>
                      <a:pt x="559" y="733"/>
                    </a:lnTo>
                    <a:lnTo>
                      <a:pt x="132" y="467"/>
                    </a:lnTo>
                    <a:lnTo>
                      <a:pt x="0" y="97"/>
                    </a:lnTo>
                    <a:lnTo>
                      <a:pt x="1021" y="0"/>
                    </a:lnTo>
                    <a:lnTo>
                      <a:pt x="1267" y="323"/>
                    </a:lnTo>
                    <a:lnTo>
                      <a:pt x="1919" y="530"/>
                    </a:lnTo>
                    <a:lnTo>
                      <a:pt x="1919" y="530"/>
                    </a:lnTo>
                    <a:close/>
                  </a:path>
                </a:pathLst>
              </a:custGeom>
              <a:solidFill>
                <a:srgbClr val="4F54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76" name="Freeform 188"/>
              <p:cNvSpPr>
                <a:spLocks/>
              </p:cNvSpPr>
              <p:nvPr/>
            </p:nvSpPr>
            <p:spPr bwMode="auto">
              <a:xfrm>
                <a:off x="3006" y="2855"/>
                <a:ext cx="246" cy="151"/>
              </a:xfrm>
              <a:custGeom>
                <a:avLst/>
                <a:gdLst>
                  <a:gd name="T0" fmla="*/ 187 w 493"/>
                  <a:gd name="T1" fmla="*/ 65 h 303"/>
                  <a:gd name="T2" fmla="*/ 183 w 493"/>
                  <a:gd name="T3" fmla="*/ 65 h 303"/>
                  <a:gd name="T4" fmla="*/ 177 w 493"/>
                  <a:gd name="T5" fmla="*/ 69 h 303"/>
                  <a:gd name="T6" fmla="*/ 166 w 493"/>
                  <a:gd name="T7" fmla="*/ 73 h 303"/>
                  <a:gd name="T8" fmla="*/ 152 w 493"/>
                  <a:gd name="T9" fmla="*/ 80 h 303"/>
                  <a:gd name="T10" fmla="*/ 143 w 493"/>
                  <a:gd name="T11" fmla="*/ 84 h 303"/>
                  <a:gd name="T12" fmla="*/ 135 w 493"/>
                  <a:gd name="T13" fmla="*/ 88 h 303"/>
                  <a:gd name="T14" fmla="*/ 128 w 493"/>
                  <a:gd name="T15" fmla="*/ 94 h 303"/>
                  <a:gd name="T16" fmla="*/ 120 w 493"/>
                  <a:gd name="T17" fmla="*/ 99 h 303"/>
                  <a:gd name="T18" fmla="*/ 110 w 493"/>
                  <a:gd name="T19" fmla="*/ 105 h 303"/>
                  <a:gd name="T20" fmla="*/ 101 w 493"/>
                  <a:gd name="T21" fmla="*/ 113 h 303"/>
                  <a:gd name="T22" fmla="*/ 91 w 493"/>
                  <a:gd name="T23" fmla="*/ 120 h 303"/>
                  <a:gd name="T24" fmla="*/ 84 w 493"/>
                  <a:gd name="T25" fmla="*/ 128 h 303"/>
                  <a:gd name="T26" fmla="*/ 72 w 493"/>
                  <a:gd name="T27" fmla="*/ 135 h 303"/>
                  <a:gd name="T28" fmla="*/ 63 w 493"/>
                  <a:gd name="T29" fmla="*/ 143 h 303"/>
                  <a:gd name="T30" fmla="*/ 55 w 493"/>
                  <a:gd name="T31" fmla="*/ 152 h 303"/>
                  <a:gd name="T32" fmla="*/ 46 w 493"/>
                  <a:gd name="T33" fmla="*/ 160 h 303"/>
                  <a:gd name="T34" fmla="*/ 38 w 493"/>
                  <a:gd name="T35" fmla="*/ 170 h 303"/>
                  <a:gd name="T36" fmla="*/ 31 w 493"/>
                  <a:gd name="T37" fmla="*/ 181 h 303"/>
                  <a:gd name="T38" fmla="*/ 25 w 493"/>
                  <a:gd name="T39" fmla="*/ 190 h 303"/>
                  <a:gd name="T40" fmla="*/ 19 w 493"/>
                  <a:gd name="T41" fmla="*/ 204 h 303"/>
                  <a:gd name="T42" fmla="*/ 13 w 493"/>
                  <a:gd name="T43" fmla="*/ 213 h 303"/>
                  <a:gd name="T44" fmla="*/ 10 w 493"/>
                  <a:gd name="T45" fmla="*/ 225 h 303"/>
                  <a:gd name="T46" fmla="*/ 4 w 493"/>
                  <a:gd name="T47" fmla="*/ 236 h 303"/>
                  <a:gd name="T48" fmla="*/ 2 w 493"/>
                  <a:gd name="T49" fmla="*/ 249 h 303"/>
                  <a:gd name="T50" fmla="*/ 0 w 493"/>
                  <a:gd name="T51" fmla="*/ 261 h 303"/>
                  <a:gd name="T52" fmla="*/ 0 w 493"/>
                  <a:gd name="T53" fmla="*/ 274 h 303"/>
                  <a:gd name="T54" fmla="*/ 0 w 493"/>
                  <a:gd name="T55" fmla="*/ 282 h 303"/>
                  <a:gd name="T56" fmla="*/ 0 w 493"/>
                  <a:gd name="T57" fmla="*/ 287 h 303"/>
                  <a:gd name="T58" fmla="*/ 0 w 493"/>
                  <a:gd name="T59" fmla="*/ 295 h 303"/>
                  <a:gd name="T60" fmla="*/ 4 w 493"/>
                  <a:gd name="T61" fmla="*/ 303 h 303"/>
                  <a:gd name="T62" fmla="*/ 407 w 493"/>
                  <a:gd name="T63" fmla="*/ 198 h 303"/>
                  <a:gd name="T64" fmla="*/ 413 w 493"/>
                  <a:gd name="T65" fmla="*/ 190 h 303"/>
                  <a:gd name="T66" fmla="*/ 420 w 493"/>
                  <a:gd name="T67" fmla="*/ 187 h 303"/>
                  <a:gd name="T68" fmla="*/ 428 w 493"/>
                  <a:gd name="T69" fmla="*/ 181 h 303"/>
                  <a:gd name="T70" fmla="*/ 436 w 493"/>
                  <a:gd name="T71" fmla="*/ 175 h 303"/>
                  <a:gd name="T72" fmla="*/ 445 w 493"/>
                  <a:gd name="T73" fmla="*/ 164 h 303"/>
                  <a:gd name="T74" fmla="*/ 456 w 493"/>
                  <a:gd name="T75" fmla="*/ 156 h 303"/>
                  <a:gd name="T76" fmla="*/ 464 w 493"/>
                  <a:gd name="T77" fmla="*/ 149 h 303"/>
                  <a:gd name="T78" fmla="*/ 472 w 493"/>
                  <a:gd name="T79" fmla="*/ 139 h 303"/>
                  <a:gd name="T80" fmla="*/ 477 w 493"/>
                  <a:gd name="T81" fmla="*/ 132 h 303"/>
                  <a:gd name="T82" fmla="*/ 481 w 493"/>
                  <a:gd name="T83" fmla="*/ 124 h 303"/>
                  <a:gd name="T84" fmla="*/ 487 w 493"/>
                  <a:gd name="T85" fmla="*/ 111 h 303"/>
                  <a:gd name="T86" fmla="*/ 491 w 493"/>
                  <a:gd name="T87" fmla="*/ 101 h 303"/>
                  <a:gd name="T88" fmla="*/ 491 w 493"/>
                  <a:gd name="T89" fmla="*/ 97 h 303"/>
                  <a:gd name="T90" fmla="*/ 493 w 493"/>
                  <a:gd name="T91" fmla="*/ 95 h 303"/>
                  <a:gd name="T92" fmla="*/ 181 w 493"/>
                  <a:gd name="T93" fmla="*/ 0 h 303"/>
                  <a:gd name="T94" fmla="*/ 187 w 493"/>
                  <a:gd name="T95" fmla="*/ 65 h 303"/>
                  <a:gd name="T96" fmla="*/ 187 w 493"/>
                  <a:gd name="T97" fmla="*/ 65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3" h="303">
                    <a:moveTo>
                      <a:pt x="187" y="65"/>
                    </a:moveTo>
                    <a:lnTo>
                      <a:pt x="183" y="65"/>
                    </a:lnTo>
                    <a:lnTo>
                      <a:pt x="177" y="69"/>
                    </a:lnTo>
                    <a:lnTo>
                      <a:pt x="166" y="73"/>
                    </a:lnTo>
                    <a:lnTo>
                      <a:pt x="152" y="80"/>
                    </a:lnTo>
                    <a:lnTo>
                      <a:pt x="143" y="84"/>
                    </a:lnTo>
                    <a:lnTo>
                      <a:pt x="135" y="88"/>
                    </a:lnTo>
                    <a:lnTo>
                      <a:pt x="128" y="94"/>
                    </a:lnTo>
                    <a:lnTo>
                      <a:pt x="120" y="99"/>
                    </a:lnTo>
                    <a:lnTo>
                      <a:pt x="110" y="105"/>
                    </a:lnTo>
                    <a:lnTo>
                      <a:pt x="101" y="113"/>
                    </a:lnTo>
                    <a:lnTo>
                      <a:pt x="91" y="120"/>
                    </a:lnTo>
                    <a:lnTo>
                      <a:pt x="84" y="128"/>
                    </a:lnTo>
                    <a:lnTo>
                      <a:pt x="72" y="135"/>
                    </a:lnTo>
                    <a:lnTo>
                      <a:pt x="63" y="143"/>
                    </a:lnTo>
                    <a:lnTo>
                      <a:pt x="55" y="152"/>
                    </a:lnTo>
                    <a:lnTo>
                      <a:pt x="46" y="160"/>
                    </a:lnTo>
                    <a:lnTo>
                      <a:pt x="38" y="170"/>
                    </a:lnTo>
                    <a:lnTo>
                      <a:pt x="31" y="181"/>
                    </a:lnTo>
                    <a:lnTo>
                      <a:pt x="25" y="190"/>
                    </a:lnTo>
                    <a:lnTo>
                      <a:pt x="19" y="204"/>
                    </a:lnTo>
                    <a:lnTo>
                      <a:pt x="13" y="213"/>
                    </a:lnTo>
                    <a:lnTo>
                      <a:pt x="10" y="225"/>
                    </a:lnTo>
                    <a:lnTo>
                      <a:pt x="4" y="236"/>
                    </a:lnTo>
                    <a:lnTo>
                      <a:pt x="2" y="249"/>
                    </a:lnTo>
                    <a:lnTo>
                      <a:pt x="0" y="261"/>
                    </a:lnTo>
                    <a:lnTo>
                      <a:pt x="0" y="274"/>
                    </a:lnTo>
                    <a:lnTo>
                      <a:pt x="0" y="282"/>
                    </a:lnTo>
                    <a:lnTo>
                      <a:pt x="0" y="287"/>
                    </a:lnTo>
                    <a:lnTo>
                      <a:pt x="0" y="295"/>
                    </a:lnTo>
                    <a:lnTo>
                      <a:pt x="4" y="303"/>
                    </a:lnTo>
                    <a:lnTo>
                      <a:pt x="407" y="198"/>
                    </a:lnTo>
                    <a:lnTo>
                      <a:pt x="413" y="190"/>
                    </a:lnTo>
                    <a:lnTo>
                      <a:pt x="420" y="187"/>
                    </a:lnTo>
                    <a:lnTo>
                      <a:pt x="428" y="181"/>
                    </a:lnTo>
                    <a:lnTo>
                      <a:pt x="436" y="175"/>
                    </a:lnTo>
                    <a:lnTo>
                      <a:pt x="445" y="164"/>
                    </a:lnTo>
                    <a:lnTo>
                      <a:pt x="456" y="156"/>
                    </a:lnTo>
                    <a:lnTo>
                      <a:pt x="464" y="149"/>
                    </a:lnTo>
                    <a:lnTo>
                      <a:pt x="472" y="139"/>
                    </a:lnTo>
                    <a:lnTo>
                      <a:pt x="477" y="132"/>
                    </a:lnTo>
                    <a:lnTo>
                      <a:pt x="481" y="124"/>
                    </a:lnTo>
                    <a:lnTo>
                      <a:pt x="487" y="111"/>
                    </a:lnTo>
                    <a:lnTo>
                      <a:pt x="491" y="101"/>
                    </a:lnTo>
                    <a:lnTo>
                      <a:pt x="491" y="97"/>
                    </a:lnTo>
                    <a:lnTo>
                      <a:pt x="493" y="95"/>
                    </a:lnTo>
                    <a:lnTo>
                      <a:pt x="181" y="0"/>
                    </a:lnTo>
                    <a:lnTo>
                      <a:pt x="187" y="65"/>
                    </a:lnTo>
                    <a:lnTo>
                      <a:pt x="187" y="65"/>
                    </a:lnTo>
                    <a:close/>
                  </a:path>
                </a:pathLst>
              </a:custGeom>
              <a:solidFill>
                <a:srgbClr val="918C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77" name="Freeform 189"/>
              <p:cNvSpPr>
                <a:spLocks/>
              </p:cNvSpPr>
              <p:nvPr/>
            </p:nvSpPr>
            <p:spPr bwMode="auto">
              <a:xfrm>
                <a:off x="2700" y="2870"/>
                <a:ext cx="295" cy="139"/>
              </a:xfrm>
              <a:custGeom>
                <a:avLst/>
                <a:gdLst>
                  <a:gd name="T0" fmla="*/ 529 w 589"/>
                  <a:gd name="T1" fmla="*/ 277 h 277"/>
                  <a:gd name="T2" fmla="*/ 59 w 589"/>
                  <a:gd name="T3" fmla="*/ 254 h 277"/>
                  <a:gd name="T4" fmla="*/ 0 w 589"/>
                  <a:gd name="T5" fmla="*/ 131 h 277"/>
                  <a:gd name="T6" fmla="*/ 496 w 589"/>
                  <a:gd name="T7" fmla="*/ 0 h 277"/>
                  <a:gd name="T8" fmla="*/ 589 w 589"/>
                  <a:gd name="T9" fmla="*/ 91 h 277"/>
                  <a:gd name="T10" fmla="*/ 529 w 589"/>
                  <a:gd name="T11" fmla="*/ 277 h 277"/>
                  <a:gd name="T12" fmla="*/ 529 w 589"/>
                  <a:gd name="T13" fmla="*/ 277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9" h="277">
                    <a:moveTo>
                      <a:pt x="529" y="277"/>
                    </a:moveTo>
                    <a:lnTo>
                      <a:pt x="59" y="254"/>
                    </a:lnTo>
                    <a:lnTo>
                      <a:pt x="0" y="131"/>
                    </a:lnTo>
                    <a:lnTo>
                      <a:pt x="496" y="0"/>
                    </a:lnTo>
                    <a:lnTo>
                      <a:pt x="589" y="91"/>
                    </a:lnTo>
                    <a:lnTo>
                      <a:pt x="529" y="277"/>
                    </a:lnTo>
                    <a:lnTo>
                      <a:pt x="529" y="277"/>
                    </a:lnTo>
                    <a:close/>
                  </a:path>
                </a:pathLst>
              </a:custGeom>
              <a:solidFill>
                <a:srgbClr val="BAA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78" name="Freeform 190"/>
              <p:cNvSpPr>
                <a:spLocks/>
              </p:cNvSpPr>
              <p:nvPr/>
            </p:nvSpPr>
            <p:spPr bwMode="auto">
              <a:xfrm>
                <a:off x="2419" y="2663"/>
                <a:ext cx="497" cy="227"/>
              </a:xfrm>
              <a:custGeom>
                <a:avLst/>
                <a:gdLst>
                  <a:gd name="T0" fmla="*/ 791 w 995"/>
                  <a:gd name="T1" fmla="*/ 0 h 454"/>
                  <a:gd name="T2" fmla="*/ 995 w 995"/>
                  <a:gd name="T3" fmla="*/ 309 h 454"/>
                  <a:gd name="T4" fmla="*/ 991 w 995"/>
                  <a:gd name="T5" fmla="*/ 311 h 454"/>
                  <a:gd name="T6" fmla="*/ 983 w 995"/>
                  <a:gd name="T7" fmla="*/ 317 h 454"/>
                  <a:gd name="T8" fmla="*/ 977 w 995"/>
                  <a:gd name="T9" fmla="*/ 323 h 454"/>
                  <a:gd name="T10" fmla="*/ 970 w 995"/>
                  <a:gd name="T11" fmla="*/ 326 h 454"/>
                  <a:gd name="T12" fmla="*/ 962 w 995"/>
                  <a:gd name="T13" fmla="*/ 330 h 454"/>
                  <a:gd name="T14" fmla="*/ 953 w 995"/>
                  <a:gd name="T15" fmla="*/ 338 h 454"/>
                  <a:gd name="T16" fmla="*/ 945 w 995"/>
                  <a:gd name="T17" fmla="*/ 342 h 454"/>
                  <a:gd name="T18" fmla="*/ 939 w 995"/>
                  <a:gd name="T19" fmla="*/ 344 h 454"/>
                  <a:gd name="T20" fmla="*/ 934 w 995"/>
                  <a:gd name="T21" fmla="*/ 347 h 454"/>
                  <a:gd name="T22" fmla="*/ 926 w 995"/>
                  <a:gd name="T23" fmla="*/ 351 h 454"/>
                  <a:gd name="T24" fmla="*/ 919 w 995"/>
                  <a:gd name="T25" fmla="*/ 355 h 454"/>
                  <a:gd name="T26" fmla="*/ 911 w 995"/>
                  <a:gd name="T27" fmla="*/ 359 h 454"/>
                  <a:gd name="T28" fmla="*/ 903 w 995"/>
                  <a:gd name="T29" fmla="*/ 363 h 454"/>
                  <a:gd name="T30" fmla="*/ 896 w 995"/>
                  <a:gd name="T31" fmla="*/ 366 h 454"/>
                  <a:gd name="T32" fmla="*/ 886 w 995"/>
                  <a:gd name="T33" fmla="*/ 370 h 454"/>
                  <a:gd name="T34" fmla="*/ 877 w 995"/>
                  <a:gd name="T35" fmla="*/ 374 h 454"/>
                  <a:gd name="T36" fmla="*/ 867 w 995"/>
                  <a:gd name="T37" fmla="*/ 378 h 454"/>
                  <a:gd name="T38" fmla="*/ 858 w 995"/>
                  <a:gd name="T39" fmla="*/ 382 h 454"/>
                  <a:gd name="T40" fmla="*/ 846 w 995"/>
                  <a:gd name="T41" fmla="*/ 385 h 454"/>
                  <a:gd name="T42" fmla="*/ 837 w 995"/>
                  <a:gd name="T43" fmla="*/ 389 h 454"/>
                  <a:gd name="T44" fmla="*/ 825 w 995"/>
                  <a:gd name="T45" fmla="*/ 393 h 454"/>
                  <a:gd name="T46" fmla="*/ 814 w 995"/>
                  <a:gd name="T47" fmla="*/ 399 h 454"/>
                  <a:gd name="T48" fmla="*/ 801 w 995"/>
                  <a:gd name="T49" fmla="*/ 401 h 454"/>
                  <a:gd name="T50" fmla="*/ 787 w 995"/>
                  <a:gd name="T51" fmla="*/ 406 h 454"/>
                  <a:gd name="T52" fmla="*/ 774 w 995"/>
                  <a:gd name="T53" fmla="*/ 408 h 454"/>
                  <a:gd name="T54" fmla="*/ 763 w 995"/>
                  <a:gd name="T55" fmla="*/ 412 h 454"/>
                  <a:gd name="T56" fmla="*/ 746 w 995"/>
                  <a:gd name="T57" fmla="*/ 414 h 454"/>
                  <a:gd name="T58" fmla="*/ 732 w 995"/>
                  <a:gd name="T59" fmla="*/ 418 h 454"/>
                  <a:gd name="T60" fmla="*/ 715 w 995"/>
                  <a:gd name="T61" fmla="*/ 421 h 454"/>
                  <a:gd name="T62" fmla="*/ 702 w 995"/>
                  <a:gd name="T63" fmla="*/ 427 h 454"/>
                  <a:gd name="T64" fmla="*/ 685 w 995"/>
                  <a:gd name="T65" fmla="*/ 429 h 454"/>
                  <a:gd name="T66" fmla="*/ 669 w 995"/>
                  <a:gd name="T67" fmla="*/ 431 h 454"/>
                  <a:gd name="T68" fmla="*/ 650 w 995"/>
                  <a:gd name="T69" fmla="*/ 435 h 454"/>
                  <a:gd name="T70" fmla="*/ 633 w 995"/>
                  <a:gd name="T71" fmla="*/ 437 h 454"/>
                  <a:gd name="T72" fmla="*/ 616 w 995"/>
                  <a:gd name="T73" fmla="*/ 439 h 454"/>
                  <a:gd name="T74" fmla="*/ 597 w 995"/>
                  <a:gd name="T75" fmla="*/ 442 h 454"/>
                  <a:gd name="T76" fmla="*/ 578 w 995"/>
                  <a:gd name="T77" fmla="*/ 444 h 454"/>
                  <a:gd name="T78" fmla="*/ 559 w 995"/>
                  <a:gd name="T79" fmla="*/ 448 h 454"/>
                  <a:gd name="T80" fmla="*/ 538 w 995"/>
                  <a:gd name="T81" fmla="*/ 448 h 454"/>
                  <a:gd name="T82" fmla="*/ 517 w 995"/>
                  <a:gd name="T83" fmla="*/ 448 h 454"/>
                  <a:gd name="T84" fmla="*/ 495 w 995"/>
                  <a:gd name="T85" fmla="*/ 450 h 454"/>
                  <a:gd name="T86" fmla="*/ 474 w 995"/>
                  <a:gd name="T87" fmla="*/ 452 h 454"/>
                  <a:gd name="T88" fmla="*/ 451 w 995"/>
                  <a:gd name="T89" fmla="*/ 452 h 454"/>
                  <a:gd name="T90" fmla="*/ 428 w 995"/>
                  <a:gd name="T91" fmla="*/ 452 h 454"/>
                  <a:gd name="T92" fmla="*/ 405 w 995"/>
                  <a:gd name="T93" fmla="*/ 452 h 454"/>
                  <a:gd name="T94" fmla="*/ 381 w 995"/>
                  <a:gd name="T95" fmla="*/ 454 h 454"/>
                  <a:gd name="T96" fmla="*/ 356 w 995"/>
                  <a:gd name="T97" fmla="*/ 452 h 454"/>
                  <a:gd name="T98" fmla="*/ 331 w 995"/>
                  <a:gd name="T99" fmla="*/ 452 h 454"/>
                  <a:gd name="T100" fmla="*/ 304 w 995"/>
                  <a:gd name="T101" fmla="*/ 450 h 454"/>
                  <a:gd name="T102" fmla="*/ 280 w 995"/>
                  <a:gd name="T103" fmla="*/ 450 h 454"/>
                  <a:gd name="T104" fmla="*/ 251 w 995"/>
                  <a:gd name="T105" fmla="*/ 448 h 454"/>
                  <a:gd name="T106" fmla="*/ 225 w 995"/>
                  <a:gd name="T107" fmla="*/ 446 h 454"/>
                  <a:gd name="T108" fmla="*/ 198 w 995"/>
                  <a:gd name="T109" fmla="*/ 444 h 454"/>
                  <a:gd name="T110" fmla="*/ 169 w 995"/>
                  <a:gd name="T111" fmla="*/ 442 h 454"/>
                  <a:gd name="T112" fmla="*/ 0 w 995"/>
                  <a:gd name="T113" fmla="*/ 74 h 454"/>
                  <a:gd name="T114" fmla="*/ 791 w 995"/>
                  <a:gd name="T115" fmla="*/ 0 h 454"/>
                  <a:gd name="T116" fmla="*/ 791 w 995"/>
                  <a:gd name="T11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5" h="454">
                    <a:moveTo>
                      <a:pt x="791" y="0"/>
                    </a:moveTo>
                    <a:lnTo>
                      <a:pt x="995" y="309"/>
                    </a:lnTo>
                    <a:lnTo>
                      <a:pt x="991" y="311"/>
                    </a:lnTo>
                    <a:lnTo>
                      <a:pt x="983" y="317"/>
                    </a:lnTo>
                    <a:lnTo>
                      <a:pt x="977" y="323"/>
                    </a:lnTo>
                    <a:lnTo>
                      <a:pt x="970" y="326"/>
                    </a:lnTo>
                    <a:lnTo>
                      <a:pt x="962" y="330"/>
                    </a:lnTo>
                    <a:lnTo>
                      <a:pt x="953" y="338"/>
                    </a:lnTo>
                    <a:lnTo>
                      <a:pt x="945" y="342"/>
                    </a:lnTo>
                    <a:lnTo>
                      <a:pt x="939" y="344"/>
                    </a:lnTo>
                    <a:lnTo>
                      <a:pt x="934" y="347"/>
                    </a:lnTo>
                    <a:lnTo>
                      <a:pt x="926" y="351"/>
                    </a:lnTo>
                    <a:lnTo>
                      <a:pt x="919" y="355"/>
                    </a:lnTo>
                    <a:lnTo>
                      <a:pt x="911" y="359"/>
                    </a:lnTo>
                    <a:lnTo>
                      <a:pt x="903" y="363"/>
                    </a:lnTo>
                    <a:lnTo>
                      <a:pt x="896" y="366"/>
                    </a:lnTo>
                    <a:lnTo>
                      <a:pt x="886" y="370"/>
                    </a:lnTo>
                    <a:lnTo>
                      <a:pt x="877" y="374"/>
                    </a:lnTo>
                    <a:lnTo>
                      <a:pt x="867" y="378"/>
                    </a:lnTo>
                    <a:lnTo>
                      <a:pt x="858" y="382"/>
                    </a:lnTo>
                    <a:lnTo>
                      <a:pt x="846" y="385"/>
                    </a:lnTo>
                    <a:lnTo>
                      <a:pt x="837" y="389"/>
                    </a:lnTo>
                    <a:lnTo>
                      <a:pt x="825" y="393"/>
                    </a:lnTo>
                    <a:lnTo>
                      <a:pt x="814" y="399"/>
                    </a:lnTo>
                    <a:lnTo>
                      <a:pt x="801" y="401"/>
                    </a:lnTo>
                    <a:lnTo>
                      <a:pt x="787" y="406"/>
                    </a:lnTo>
                    <a:lnTo>
                      <a:pt x="774" y="408"/>
                    </a:lnTo>
                    <a:lnTo>
                      <a:pt x="763" y="412"/>
                    </a:lnTo>
                    <a:lnTo>
                      <a:pt x="746" y="414"/>
                    </a:lnTo>
                    <a:lnTo>
                      <a:pt x="732" y="418"/>
                    </a:lnTo>
                    <a:lnTo>
                      <a:pt x="715" y="421"/>
                    </a:lnTo>
                    <a:lnTo>
                      <a:pt x="702" y="427"/>
                    </a:lnTo>
                    <a:lnTo>
                      <a:pt x="685" y="429"/>
                    </a:lnTo>
                    <a:lnTo>
                      <a:pt x="669" y="431"/>
                    </a:lnTo>
                    <a:lnTo>
                      <a:pt x="650" y="435"/>
                    </a:lnTo>
                    <a:lnTo>
                      <a:pt x="633" y="437"/>
                    </a:lnTo>
                    <a:lnTo>
                      <a:pt x="616" y="439"/>
                    </a:lnTo>
                    <a:lnTo>
                      <a:pt x="597" y="442"/>
                    </a:lnTo>
                    <a:lnTo>
                      <a:pt x="578" y="444"/>
                    </a:lnTo>
                    <a:lnTo>
                      <a:pt x="559" y="448"/>
                    </a:lnTo>
                    <a:lnTo>
                      <a:pt x="538" y="448"/>
                    </a:lnTo>
                    <a:lnTo>
                      <a:pt x="517" y="448"/>
                    </a:lnTo>
                    <a:lnTo>
                      <a:pt x="495" y="450"/>
                    </a:lnTo>
                    <a:lnTo>
                      <a:pt x="474" y="452"/>
                    </a:lnTo>
                    <a:lnTo>
                      <a:pt x="451" y="452"/>
                    </a:lnTo>
                    <a:lnTo>
                      <a:pt x="428" y="452"/>
                    </a:lnTo>
                    <a:lnTo>
                      <a:pt x="405" y="452"/>
                    </a:lnTo>
                    <a:lnTo>
                      <a:pt x="381" y="454"/>
                    </a:lnTo>
                    <a:lnTo>
                      <a:pt x="356" y="452"/>
                    </a:lnTo>
                    <a:lnTo>
                      <a:pt x="331" y="452"/>
                    </a:lnTo>
                    <a:lnTo>
                      <a:pt x="304" y="450"/>
                    </a:lnTo>
                    <a:lnTo>
                      <a:pt x="280" y="450"/>
                    </a:lnTo>
                    <a:lnTo>
                      <a:pt x="251" y="448"/>
                    </a:lnTo>
                    <a:lnTo>
                      <a:pt x="225" y="446"/>
                    </a:lnTo>
                    <a:lnTo>
                      <a:pt x="198" y="444"/>
                    </a:lnTo>
                    <a:lnTo>
                      <a:pt x="169" y="442"/>
                    </a:lnTo>
                    <a:lnTo>
                      <a:pt x="0" y="74"/>
                    </a:lnTo>
                    <a:lnTo>
                      <a:pt x="791" y="0"/>
                    </a:lnTo>
                    <a:lnTo>
                      <a:pt x="791" y="0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79" name="Freeform 191"/>
              <p:cNvSpPr>
                <a:spLocks/>
              </p:cNvSpPr>
              <p:nvPr/>
            </p:nvSpPr>
            <p:spPr bwMode="auto">
              <a:xfrm>
                <a:off x="2679" y="2851"/>
                <a:ext cx="287" cy="156"/>
              </a:xfrm>
              <a:custGeom>
                <a:avLst/>
                <a:gdLst>
                  <a:gd name="T0" fmla="*/ 514 w 574"/>
                  <a:gd name="T1" fmla="*/ 0 h 311"/>
                  <a:gd name="T2" fmla="*/ 574 w 574"/>
                  <a:gd name="T3" fmla="*/ 72 h 311"/>
                  <a:gd name="T4" fmla="*/ 386 w 574"/>
                  <a:gd name="T5" fmla="*/ 156 h 311"/>
                  <a:gd name="T6" fmla="*/ 399 w 574"/>
                  <a:gd name="T7" fmla="*/ 311 h 311"/>
                  <a:gd name="T8" fmla="*/ 297 w 574"/>
                  <a:gd name="T9" fmla="*/ 304 h 311"/>
                  <a:gd name="T10" fmla="*/ 274 w 574"/>
                  <a:gd name="T11" fmla="*/ 178 h 311"/>
                  <a:gd name="T12" fmla="*/ 0 w 574"/>
                  <a:gd name="T13" fmla="*/ 218 h 311"/>
                  <a:gd name="T14" fmla="*/ 19 w 574"/>
                  <a:gd name="T15" fmla="*/ 137 h 311"/>
                  <a:gd name="T16" fmla="*/ 514 w 574"/>
                  <a:gd name="T17" fmla="*/ 0 h 311"/>
                  <a:gd name="T18" fmla="*/ 514 w 574"/>
                  <a:gd name="T19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4" h="311">
                    <a:moveTo>
                      <a:pt x="514" y="0"/>
                    </a:moveTo>
                    <a:lnTo>
                      <a:pt x="574" y="72"/>
                    </a:lnTo>
                    <a:lnTo>
                      <a:pt x="386" y="156"/>
                    </a:lnTo>
                    <a:lnTo>
                      <a:pt x="399" y="311"/>
                    </a:lnTo>
                    <a:lnTo>
                      <a:pt x="297" y="304"/>
                    </a:lnTo>
                    <a:lnTo>
                      <a:pt x="274" y="178"/>
                    </a:lnTo>
                    <a:lnTo>
                      <a:pt x="0" y="218"/>
                    </a:lnTo>
                    <a:lnTo>
                      <a:pt x="19" y="137"/>
                    </a:lnTo>
                    <a:lnTo>
                      <a:pt x="514" y="0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918C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80" name="Freeform 192"/>
              <p:cNvSpPr>
                <a:spLocks/>
              </p:cNvSpPr>
              <p:nvPr/>
            </p:nvSpPr>
            <p:spPr bwMode="auto">
              <a:xfrm>
                <a:off x="2509" y="2792"/>
                <a:ext cx="224" cy="78"/>
              </a:xfrm>
              <a:custGeom>
                <a:avLst/>
                <a:gdLst>
                  <a:gd name="T0" fmla="*/ 445 w 449"/>
                  <a:gd name="T1" fmla="*/ 133 h 158"/>
                  <a:gd name="T2" fmla="*/ 431 w 449"/>
                  <a:gd name="T3" fmla="*/ 122 h 158"/>
                  <a:gd name="T4" fmla="*/ 418 w 449"/>
                  <a:gd name="T5" fmla="*/ 110 h 158"/>
                  <a:gd name="T6" fmla="*/ 401 w 449"/>
                  <a:gd name="T7" fmla="*/ 95 h 158"/>
                  <a:gd name="T8" fmla="*/ 380 w 449"/>
                  <a:gd name="T9" fmla="*/ 80 h 158"/>
                  <a:gd name="T10" fmla="*/ 353 w 449"/>
                  <a:gd name="T11" fmla="*/ 63 h 158"/>
                  <a:gd name="T12" fmla="*/ 327 w 449"/>
                  <a:gd name="T13" fmla="*/ 48 h 158"/>
                  <a:gd name="T14" fmla="*/ 304 w 449"/>
                  <a:gd name="T15" fmla="*/ 36 h 158"/>
                  <a:gd name="T16" fmla="*/ 287 w 449"/>
                  <a:gd name="T17" fmla="*/ 29 h 158"/>
                  <a:gd name="T18" fmla="*/ 270 w 449"/>
                  <a:gd name="T19" fmla="*/ 21 h 158"/>
                  <a:gd name="T20" fmla="*/ 253 w 449"/>
                  <a:gd name="T21" fmla="*/ 15 h 158"/>
                  <a:gd name="T22" fmla="*/ 234 w 449"/>
                  <a:gd name="T23" fmla="*/ 11 h 158"/>
                  <a:gd name="T24" fmla="*/ 217 w 449"/>
                  <a:gd name="T25" fmla="*/ 8 h 158"/>
                  <a:gd name="T26" fmla="*/ 196 w 449"/>
                  <a:gd name="T27" fmla="*/ 2 h 158"/>
                  <a:gd name="T28" fmla="*/ 179 w 449"/>
                  <a:gd name="T29" fmla="*/ 2 h 158"/>
                  <a:gd name="T30" fmla="*/ 158 w 449"/>
                  <a:gd name="T31" fmla="*/ 0 h 158"/>
                  <a:gd name="T32" fmla="*/ 137 w 449"/>
                  <a:gd name="T33" fmla="*/ 0 h 158"/>
                  <a:gd name="T34" fmla="*/ 116 w 449"/>
                  <a:gd name="T35" fmla="*/ 2 h 158"/>
                  <a:gd name="T36" fmla="*/ 95 w 449"/>
                  <a:gd name="T37" fmla="*/ 4 h 158"/>
                  <a:gd name="T38" fmla="*/ 76 w 449"/>
                  <a:gd name="T39" fmla="*/ 10 h 158"/>
                  <a:gd name="T40" fmla="*/ 55 w 449"/>
                  <a:gd name="T41" fmla="*/ 15 h 158"/>
                  <a:gd name="T42" fmla="*/ 32 w 449"/>
                  <a:gd name="T43" fmla="*/ 25 h 158"/>
                  <a:gd name="T44" fmla="*/ 11 w 449"/>
                  <a:gd name="T45" fmla="*/ 34 h 158"/>
                  <a:gd name="T46" fmla="*/ 49 w 449"/>
                  <a:gd name="T47" fmla="*/ 135 h 158"/>
                  <a:gd name="T48" fmla="*/ 53 w 449"/>
                  <a:gd name="T49" fmla="*/ 129 h 158"/>
                  <a:gd name="T50" fmla="*/ 68 w 449"/>
                  <a:gd name="T51" fmla="*/ 122 h 158"/>
                  <a:gd name="T52" fmla="*/ 91 w 449"/>
                  <a:gd name="T53" fmla="*/ 112 h 158"/>
                  <a:gd name="T54" fmla="*/ 104 w 449"/>
                  <a:gd name="T55" fmla="*/ 107 h 158"/>
                  <a:gd name="T56" fmla="*/ 123 w 449"/>
                  <a:gd name="T57" fmla="*/ 103 h 158"/>
                  <a:gd name="T58" fmla="*/ 141 w 449"/>
                  <a:gd name="T59" fmla="*/ 99 h 158"/>
                  <a:gd name="T60" fmla="*/ 161 w 449"/>
                  <a:gd name="T61" fmla="*/ 99 h 158"/>
                  <a:gd name="T62" fmla="*/ 182 w 449"/>
                  <a:gd name="T63" fmla="*/ 99 h 158"/>
                  <a:gd name="T64" fmla="*/ 207 w 449"/>
                  <a:gd name="T65" fmla="*/ 103 h 158"/>
                  <a:gd name="T66" fmla="*/ 230 w 449"/>
                  <a:gd name="T67" fmla="*/ 107 h 158"/>
                  <a:gd name="T68" fmla="*/ 258 w 449"/>
                  <a:gd name="T69" fmla="*/ 116 h 158"/>
                  <a:gd name="T70" fmla="*/ 285 w 449"/>
                  <a:gd name="T71" fmla="*/ 129 h 158"/>
                  <a:gd name="T72" fmla="*/ 300 w 449"/>
                  <a:gd name="T73" fmla="*/ 135 h 158"/>
                  <a:gd name="T74" fmla="*/ 315 w 449"/>
                  <a:gd name="T75" fmla="*/ 145 h 158"/>
                  <a:gd name="T76" fmla="*/ 334 w 449"/>
                  <a:gd name="T77" fmla="*/ 154 h 158"/>
                  <a:gd name="T78" fmla="*/ 357 w 449"/>
                  <a:gd name="T79" fmla="*/ 158 h 158"/>
                  <a:gd name="T80" fmla="*/ 378 w 449"/>
                  <a:gd name="T81" fmla="*/ 156 h 158"/>
                  <a:gd name="T82" fmla="*/ 401 w 449"/>
                  <a:gd name="T83" fmla="*/ 154 h 158"/>
                  <a:gd name="T84" fmla="*/ 418 w 449"/>
                  <a:gd name="T85" fmla="*/ 146 h 158"/>
                  <a:gd name="T86" fmla="*/ 435 w 449"/>
                  <a:gd name="T87" fmla="*/ 143 h 158"/>
                  <a:gd name="T88" fmla="*/ 449 w 449"/>
                  <a:gd name="T89" fmla="*/ 137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9" h="158">
                    <a:moveTo>
                      <a:pt x="449" y="137"/>
                    </a:moveTo>
                    <a:lnTo>
                      <a:pt x="445" y="133"/>
                    </a:lnTo>
                    <a:lnTo>
                      <a:pt x="439" y="127"/>
                    </a:lnTo>
                    <a:lnTo>
                      <a:pt x="431" y="122"/>
                    </a:lnTo>
                    <a:lnTo>
                      <a:pt x="426" y="116"/>
                    </a:lnTo>
                    <a:lnTo>
                      <a:pt x="418" y="110"/>
                    </a:lnTo>
                    <a:lnTo>
                      <a:pt x="411" y="103"/>
                    </a:lnTo>
                    <a:lnTo>
                      <a:pt x="401" y="95"/>
                    </a:lnTo>
                    <a:lnTo>
                      <a:pt x="392" y="88"/>
                    </a:lnTo>
                    <a:lnTo>
                      <a:pt x="380" y="80"/>
                    </a:lnTo>
                    <a:lnTo>
                      <a:pt x="367" y="72"/>
                    </a:lnTo>
                    <a:lnTo>
                      <a:pt x="353" y="63"/>
                    </a:lnTo>
                    <a:lnTo>
                      <a:pt x="340" y="55"/>
                    </a:lnTo>
                    <a:lnTo>
                      <a:pt x="327" y="48"/>
                    </a:lnTo>
                    <a:lnTo>
                      <a:pt x="314" y="40"/>
                    </a:lnTo>
                    <a:lnTo>
                      <a:pt x="304" y="36"/>
                    </a:lnTo>
                    <a:lnTo>
                      <a:pt x="296" y="32"/>
                    </a:lnTo>
                    <a:lnTo>
                      <a:pt x="287" y="29"/>
                    </a:lnTo>
                    <a:lnTo>
                      <a:pt x="279" y="25"/>
                    </a:lnTo>
                    <a:lnTo>
                      <a:pt x="270" y="21"/>
                    </a:lnTo>
                    <a:lnTo>
                      <a:pt x="262" y="19"/>
                    </a:lnTo>
                    <a:lnTo>
                      <a:pt x="253" y="15"/>
                    </a:lnTo>
                    <a:lnTo>
                      <a:pt x="245" y="15"/>
                    </a:lnTo>
                    <a:lnTo>
                      <a:pt x="234" y="11"/>
                    </a:lnTo>
                    <a:lnTo>
                      <a:pt x="226" y="10"/>
                    </a:lnTo>
                    <a:lnTo>
                      <a:pt x="217" y="8"/>
                    </a:lnTo>
                    <a:lnTo>
                      <a:pt x="207" y="6"/>
                    </a:lnTo>
                    <a:lnTo>
                      <a:pt x="196" y="2"/>
                    </a:lnTo>
                    <a:lnTo>
                      <a:pt x="188" y="2"/>
                    </a:lnTo>
                    <a:lnTo>
                      <a:pt x="179" y="2"/>
                    </a:lnTo>
                    <a:lnTo>
                      <a:pt x="169" y="2"/>
                    </a:lnTo>
                    <a:lnTo>
                      <a:pt x="158" y="0"/>
                    </a:lnTo>
                    <a:lnTo>
                      <a:pt x="148" y="0"/>
                    </a:lnTo>
                    <a:lnTo>
                      <a:pt x="137" y="0"/>
                    </a:lnTo>
                    <a:lnTo>
                      <a:pt x="127" y="2"/>
                    </a:lnTo>
                    <a:lnTo>
                      <a:pt x="116" y="2"/>
                    </a:lnTo>
                    <a:lnTo>
                      <a:pt x="106" y="2"/>
                    </a:lnTo>
                    <a:lnTo>
                      <a:pt x="95" y="4"/>
                    </a:lnTo>
                    <a:lnTo>
                      <a:pt x="87" y="8"/>
                    </a:lnTo>
                    <a:lnTo>
                      <a:pt x="76" y="10"/>
                    </a:lnTo>
                    <a:lnTo>
                      <a:pt x="65" y="11"/>
                    </a:lnTo>
                    <a:lnTo>
                      <a:pt x="55" y="15"/>
                    </a:lnTo>
                    <a:lnTo>
                      <a:pt x="44" y="21"/>
                    </a:lnTo>
                    <a:lnTo>
                      <a:pt x="32" y="25"/>
                    </a:lnTo>
                    <a:lnTo>
                      <a:pt x="21" y="29"/>
                    </a:lnTo>
                    <a:lnTo>
                      <a:pt x="11" y="34"/>
                    </a:lnTo>
                    <a:lnTo>
                      <a:pt x="0" y="42"/>
                    </a:lnTo>
                    <a:lnTo>
                      <a:pt x="49" y="135"/>
                    </a:lnTo>
                    <a:lnTo>
                      <a:pt x="49" y="133"/>
                    </a:lnTo>
                    <a:lnTo>
                      <a:pt x="53" y="129"/>
                    </a:lnTo>
                    <a:lnTo>
                      <a:pt x="59" y="126"/>
                    </a:lnTo>
                    <a:lnTo>
                      <a:pt x="68" y="122"/>
                    </a:lnTo>
                    <a:lnTo>
                      <a:pt x="78" y="116"/>
                    </a:lnTo>
                    <a:lnTo>
                      <a:pt x="91" y="112"/>
                    </a:lnTo>
                    <a:lnTo>
                      <a:pt x="97" y="107"/>
                    </a:lnTo>
                    <a:lnTo>
                      <a:pt x="104" y="107"/>
                    </a:lnTo>
                    <a:lnTo>
                      <a:pt x="114" y="103"/>
                    </a:lnTo>
                    <a:lnTo>
                      <a:pt x="123" y="103"/>
                    </a:lnTo>
                    <a:lnTo>
                      <a:pt x="131" y="101"/>
                    </a:lnTo>
                    <a:lnTo>
                      <a:pt x="141" y="99"/>
                    </a:lnTo>
                    <a:lnTo>
                      <a:pt x="150" y="99"/>
                    </a:lnTo>
                    <a:lnTo>
                      <a:pt x="161" y="99"/>
                    </a:lnTo>
                    <a:lnTo>
                      <a:pt x="171" y="99"/>
                    </a:lnTo>
                    <a:lnTo>
                      <a:pt x="182" y="99"/>
                    </a:lnTo>
                    <a:lnTo>
                      <a:pt x="194" y="99"/>
                    </a:lnTo>
                    <a:lnTo>
                      <a:pt x="207" y="103"/>
                    </a:lnTo>
                    <a:lnTo>
                      <a:pt x="219" y="103"/>
                    </a:lnTo>
                    <a:lnTo>
                      <a:pt x="230" y="107"/>
                    </a:lnTo>
                    <a:lnTo>
                      <a:pt x="243" y="110"/>
                    </a:lnTo>
                    <a:lnTo>
                      <a:pt x="258" y="116"/>
                    </a:lnTo>
                    <a:lnTo>
                      <a:pt x="272" y="120"/>
                    </a:lnTo>
                    <a:lnTo>
                      <a:pt x="285" y="129"/>
                    </a:lnTo>
                    <a:lnTo>
                      <a:pt x="293" y="131"/>
                    </a:lnTo>
                    <a:lnTo>
                      <a:pt x="300" y="135"/>
                    </a:lnTo>
                    <a:lnTo>
                      <a:pt x="308" y="141"/>
                    </a:lnTo>
                    <a:lnTo>
                      <a:pt x="315" y="145"/>
                    </a:lnTo>
                    <a:lnTo>
                      <a:pt x="323" y="150"/>
                    </a:lnTo>
                    <a:lnTo>
                      <a:pt x="334" y="154"/>
                    </a:lnTo>
                    <a:lnTo>
                      <a:pt x="346" y="154"/>
                    </a:lnTo>
                    <a:lnTo>
                      <a:pt x="357" y="158"/>
                    </a:lnTo>
                    <a:lnTo>
                      <a:pt x="367" y="156"/>
                    </a:lnTo>
                    <a:lnTo>
                      <a:pt x="378" y="156"/>
                    </a:lnTo>
                    <a:lnTo>
                      <a:pt x="388" y="154"/>
                    </a:lnTo>
                    <a:lnTo>
                      <a:pt x="401" y="154"/>
                    </a:lnTo>
                    <a:lnTo>
                      <a:pt x="411" y="150"/>
                    </a:lnTo>
                    <a:lnTo>
                      <a:pt x="418" y="146"/>
                    </a:lnTo>
                    <a:lnTo>
                      <a:pt x="426" y="145"/>
                    </a:lnTo>
                    <a:lnTo>
                      <a:pt x="435" y="143"/>
                    </a:lnTo>
                    <a:lnTo>
                      <a:pt x="445" y="137"/>
                    </a:lnTo>
                    <a:lnTo>
                      <a:pt x="449" y="137"/>
                    </a:lnTo>
                    <a:lnTo>
                      <a:pt x="449" y="137"/>
                    </a:lnTo>
                    <a:close/>
                  </a:path>
                </a:pathLst>
              </a:custGeom>
              <a:solidFill>
                <a:srgbClr val="918C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81" name="Freeform 193"/>
              <p:cNvSpPr>
                <a:spLocks/>
              </p:cNvSpPr>
              <p:nvPr/>
            </p:nvSpPr>
            <p:spPr bwMode="auto">
              <a:xfrm>
                <a:off x="2591" y="2514"/>
                <a:ext cx="230" cy="101"/>
              </a:xfrm>
              <a:custGeom>
                <a:avLst/>
                <a:gdLst>
                  <a:gd name="T0" fmla="*/ 460 w 460"/>
                  <a:gd name="T1" fmla="*/ 188 h 202"/>
                  <a:gd name="T2" fmla="*/ 95 w 460"/>
                  <a:gd name="T3" fmla="*/ 0 h 202"/>
                  <a:gd name="T4" fmla="*/ 0 w 460"/>
                  <a:gd name="T5" fmla="*/ 13 h 202"/>
                  <a:gd name="T6" fmla="*/ 360 w 460"/>
                  <a:gd name="T7" fmla="*/ 202 h 202"/>
                  <a:gd name="T8" fmla="*/ 460 w 460"/>
                  <a:gd name="T9" fmla="*/ 188 h 202"/>
                  <a:gd name="T10" fmla="*/ 460 w 460"/>
                  <a:gd name="T11" fmla="*/ 18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0" h="202">
                    <a:moveTo>
                      <a:pt x="460" y="188"/>
                    </a:moveTo>
                    <a:lnTo>
                      <a:pt x="95" y="0"/>
                    </a:lnTo>
                    <a:lnTo>
                      <a:pt x="0" y="13"/>
                    </a:lnTo>
                    <a:lnTo>
                      <a:pt x="360" y="202"/>
                    </a:lnTo>
                    <a:lnTo>
                      <a:pt x="460" y="188"/>
                    </a:lnTo>
                    <a:lnTo>
                      <a:pt x="460" y="188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82" name="Freeform 194"/>
              <p:cNvSpPr>
                <a:spLocks/>
              </p:cNvSpPr>
              <p:nvPr/>
            </p:nvSpPr>
            <p:spPr bwMode="auto">
              <a:xfrm>
                <a:off x="2276" y="2585"/>
                <a:ext cx="107" cy="86"/>
              </a:xfrm>
              <a:custGeom>
                <a:avLst/>
                <a:gdLst>
                  <a:gd name="T0" fmla="*/ 215 w 215"/>
                  <a:gd name="T1" fmla="*/ 161 h 171"/>
                  <a:gd name="T2" fmla="*/ 36 w 215"/>
                  <a:gd name="T3" fmla="*/ 0 h 171"/>
                  <a:gd name="T4" fmla="*/ 0 w 215"/>
                  <a:gd name="T5" fmla="*/ 40 h 171"/>
                  <a:gd name="T6" fmla="*/ 126 w 215"/>
                  <a:gd name="T7" fmla="*/ 171 h 171"/>
                  <a:gd name="T8" fmla="*/ 215 w 215"/>
                  <a:gd name="T9" fmla="*/ 161 h 171"/>
                  <a:gd name="T10" fmla="*/ 215 w 215"/>
                  <a:gd name="T11" fmla="*/ 1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" h="171">
                    <a:moveTo>
                      <a:pt x="215" y="161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126" y="171"/>
                    </a:lnTo>
                    <a:lnTo>
                      <a:pt x="215" y="161"/>
                    </a:lnTo>
                    <a:lnTo>
                      <a:pt x="215" y="16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83" name="Freeform 195"/>
              <p:cNvSpPr>
                <a:spLocks/>
              </p:cNvSpPr>
              <p:nvPr/>
            </p:nvSpPr>
            <p:spPr bwMode="auto">
              <a:xfrm>
                <a:off x="3125" y="3365"/>
                <a:ext cx="381" cy="69"/>
              </a:xfrm>
              <a:custGeom>
                <a:avLst/>
                <a:gdLst>
                  <a:gd name="T0" fmla="*/ 762 w 762"/>
                  <a:gd name="T1" fmla="*/ 70 h 137"/>
                  <a:gd name="T2" fmla="*/ 118 w 762"/>
                  <a:gd name="T3" fmla="*/ 137 h 137"/>
                  <a:gd name="T4" fmla="*/ 0 w 762"/>
                  <a:gd name="T5" fmla="*/ 76 h 137"/>
                  <a:gd name="T6" fmla="*/ 620 w 762"/>
                  <a:gd name="T7" fmla="*/ 0 h 137"/>
                  <a:gd name="T8" fmla="*/ 762 w 762"/>
                  <a:gd name="T9" fmla="*/ 70 h 137"/>
                  <a:gd name="T10" fmla="*/ 762 w 762"/>
                  <a:gd name="T11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2" h="137">
                    <a:moveTo>
                      <a:pt x="762" y="70"/>
                    </a:moveTo>
                    <a:lnTo>
                      <a:pt x="118" y="137"/>
                    </a:lnTo>
                    <a:lnTo>
                      <a:pt x="0" y="76"/>
                    </a:lnTo>
                    <a:lnTo>
                      <a:pt x="620" y="0"/>
                    </a:lnTo>
                    <a:lnTo>
                      <a:pt x="762" y="70"/>
                    </a:lnTo>
                    <a:lnTo>
                      <a:pt x="762" y="70"/>
                    </a:lnTo>
                    <a:close/>
                  </a:path>
                </a:pathLst>
              </a:custGeom>
              <a:solidFill>
                <a:srgbClr val="5C5C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84" name="Freeform 196"/>
              <p:cNvSpPr>
                <a:spLocks/>
              </p:cNvSpPr>
              <p:nvPr/>
            </p:nvSpPr>
            <p:spPr bwMode="auto">
              <a:xfrm>
                <a:off x="2975" y="3296"/>
                <a:ext cx="381" cy="67"/>
              </a:xfrm>
              <a:custGeom>
                <a:avLst/>
                <a:gdLst>
                  <a:gd name="T0" fmla="*/ 763 w 763"/>
                  <a:gd name="T1" fmla="*/ 67 h 133"/>
                  <a:gd name="T2" fmla="*/ 120 w 763"/>
                  <a:gd name="T3" fmla="*/ 133 h 133"/>
                  <a:gd name="T4" fmla="*/ 0 w 763"/>
                  <a:gd name="T5" fmla="*/ 72 h 133"/>
                  <a:gd name="T6" fmla="*/ 622 w 763"/>
                  <a:gd name="T7" fmla="*/ 0 h 133"/>
                  <a:gd name="T8" fmla="*/ 763 w 763"/>
                  <a:gd name="T9" fmla="*/ 67 h 133"/>
                  <a:gd name="T10" fmla="*/ 763 w 763"/>
                  <a:gd name="T11" fmla="*/ 6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3" h="133">
                    <a:moveTo>
                      <a:pt x="763" y="67"/>
                    </a:moveTo>
                    <a:lnTo>
                      <a:pt x="120" y="133"/>
                    </a:lnTo>
                    <a:lnTo>
                      <a:pt x="0" y="72"/>
                    </a:lnTo>
                    <a:lnTo>
                      <a:pt x="622" y="0"/>
                    </a:lnTo>
                    <a:lnTo>
                      <a:pt x="763" y="67"/>
                    </a:lnTo>
                    <a:lnTo>
                      <a:pt x="763" y="67"/>
                    </a:lnTo>
                    <a:close/>
                  </a:path>
                </a:pathLst>
              </a:custGeom>
              <a:solidFill>
                <a:srgbClr val="5C5C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85" name="Freeform 197"/>
              <p:cNvSpPr>
                <a:spLocks/>
              </p:cNvSpPr>
              <p:nvPr/>
            </p:nvSpPr>
            <p:spPr bwMode="auto">
              <a:xfrm>
                <a:off x="2661" y="2910"/>
                <a:ext cx="88" cy="57"/>
              </a:xfrm>
              <a:custGeom>
                <a:avLst/>
                <a:gdLst>
                  <a:gd name="T0" fmla="*/ 89 w 177"/>
                  <a:gd name="T1" fmla="*/ 114 h 114"/>
                  <a:gd name="T2" fmla="*/ 78 w 177"/>
                  <a:gd name="T3" fmla="*/ 112 h 114"/>
                  <a:gd name="T4" fmla="*/ 69 w 177"/>
                  <a:gd name="T5" fmla="*/ 112 h 114"/>
                  <a:gd name="T6" fmla="*/ 61 w 177"/>
                  <a:gd name="T7" fmla="*/ 110 h 114"/>
                  <a:gd name="T8" fmla="*/ 53 w 177"/>
                  <a:gd name="T9" fmla="*/ 108 h 114"/>
                  <a:gd name="T10" fmla="*/ 46 w 177"/>
                  <a:gd name="T11" fmla="*/ 104 h 114"/>
                  <a:gd name="T12" fmla="*/ 38 w 177"/>
                  <a:gd name="T13" fmla="*/ 102 h 114"/>
                  <a:gd name="T14" fmla="*/ 30 w 177"/>
                  <a:gd name="T15" fmla="*/ 98 h 114"/>
                  <a:gd name="T16" fmla="*/ 27 w 177"/>
                  <a:gd name="T17" fmla="*/ 97 h 114"/>
                  <a:gd name="T18" fmla="*/ 13 w 177"/>
                  <a:gd name="T19" fmla="*/ 87 h 114"/>
                  <a:gd name="T20" fmla="*/ 6 w 177"/>
                  <a:gd name="T21" fmla="*/ 78 h 114"/>
                  <a:gd name="T22" fmla="*/ 0 w 177"/>
                  <a:gd name="T23" fmla="*/ 66 h 114"/>
                  <a:gd name="T24" fmla="*/ 0 w 177"/>
                  <a:gd name="T25" fmla="*/ 57 h 114"/>
                  <a:gd name="T26" fmla="*/ 0 w 177"/>
                  <a:gd name="T27" fmla="*/ 43 h 114"/>
                  <a:gd name="T28" fmla="*/ 6 w 177"/>
                  <a:gd name="T29" fmla="*/ 34 h 114"/>
                  <a:gd name="T30" fmla="*/ 13 w 177"/>
                  <a:gd name="T31" fmla="*/ 22 h 114"/>
                  <a:gd name="T32" fmla="*/ 27 w 177"/>
                  <a:gd name="T33" fmla="*/ 17 h 114"/>
                  <a:gd name="T34" fmla="*/ 30 w 177"/>
                  <a:gd name="T35" fmla="*/ 13 h 114"/>
                  <a:gd name="T36" fmla="*/ 38 w 177"/>
                  <a:gd name="T37" fmla="*/ 7 h 114"/>
                  <a:gd name="T38" fmla="*/ 46 w 177"/>
                  <a:gd name="T39" fmla="*/ 5 h 114"/>
                  <a:gd name="T40" fmla="*/ 53 w 177"/>
                  <a:gd name="T41" fmla="*/ 3 h 114"/>
                  <a:gd name="T42" fmla="*/ 61 w 177"/>
                  <a:gd name="T43" fmla="*/ 2 h 114"/>
                  <a:gd name="T44" fmla="*/ 69 w 177"/>
                  <a:gd name="T45" fmla="*/ 0 h 114"/>
                  <a:gd name="T46" fmla="*/ 78 w 177"/>
                  <a:gd name="T47" fmla="*/ 0 h 114"/>
                  <a:gd name="T48" fmla="*/ 89 w 177"/>
                  <a:gd name="T49" fmla="*/ 0 h 114"/>
                  <a:gd name="T50" fmla="*/ 97 w 177"/>
                  <a:gd name="T51" fmla="*/ 0 h 114"/>
                  <a:gd name="T52" fmla="*/ 105 w 177"/>
                  <a:gd name="T53" fmla="*/ 0 h 114"/>
                  <a:gd name="T54" fmla="*/ 112 w 177"/>
                  <a:gd name="T55" fmla="*/ 2 h 114"/>
                  <a:gd name="T56" fmla="*/ 122 w 177"/>
                  <a:gd name="T57" fmla="*/ 3 h 114"/>
                  <a:gd name="T58" fmla="*/ 127 w 177"/>
                  <a:gd name="T59" fmla="*/ 5 h 114"/>
                  <a:gd name="T60" fmla="*/ 135 w 177"/>
                  <a:gd name="T61" fmla="*/ 7 h 114"/>
                  <a:gd name="T62" fmla="*/ 143 w 177"/>
                  <a:gd name="T63" fmla="*/ 13 h 114"/>
                  <a:gd name="T64" fmla="*/ 150 w 177"/>
                  <a:gd name="T65" fmla="*/ 17 h 114"/>
                  <a:gd name="T66" fmla="*/ 160 w 177"/>
                  <a:gd name="T67" fmla="*/ 22 h 114"/>
                  <a:gd name="T68" fmla="*/ 167 w 177"/>
                  <a:gd name="T69" fmla="*/ 34 h 114"/>
                  <a:gd name="T70" fmla="*/ 173 w 177"/>
                  <a:gd name="T71" fmla="*/ 43 h 114"/>
                  <a:gd name="T72" fmla="*/ 177 w 177"/>
                  <a:gd name="T73" fmla="*/ 57 h 114"/>
                  <a:gd name="T74" fmla="*/ 173 w 177"/>
                  <a:gd name="T75" fmla="*/ 66 h 114"/>
                  <a:gd name="T76" fmla="*/ 167 w 177"/>
                  <a:gd name="T77" fmla="*/ 78 h 114"/>
                  <a:gd name="T78" fmla="*/ 160 w 177"/>
                  <a:gd name="T79" fmla="*/ 87 h 114"/>
                  <a:gd name="T80" fmla="*/ 150 w 177"/>
                  <a:gd name="T81" fmla="*/ 97 h 114"/>
                  <a:gd name="T82" fmla="*/ 143 w 177"/>
                  <a:gd name="T83" fmla="*/ 98 h 114"/>
                  <a:gd name="T84" fmla="*/ 135 w 177"/>
                  <a:gd name="T85" fmla="*/ 102 h 114"/>
                  <a:gd name="T86" fmla="*/ 127 w 177"/>
                  <a:gd name="T87" fmla="*/ 104 h 114"/>
                  <a:gd name="T88" fmla="*/ 122 w 177"/>
                  <a:gd name="T89" fmla="*/ 108 h 114"/>
                  <a:gd name="T90" fmla="*/ 112 w 177"/>
                  <a:gd name="T91" fmla="*/ 110 h 114"/>
                  <a:gd name="T92" fmla="*/ 105 w 177"/>
                  <a:gd name="T93" fmla="*/ 112 h 114"/>
                  <a:gd name="T94" fmla="*/ 97 w 177"/>
                  <a:gd name="T95" fmla="*/ 112 h 114"/>
                  <a:gd name="T96" fmla="*/ 89 w 177"/>
                  <a:gd name="T97" fmla="*/ 114 h 114"/>
                  <a:gd name="T98" fmla="*/ 89 w 177"/>
                  <a:gd name="T9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114">
                    <a:moveTo>
                      <a:pt x="89" y="114"/>
                    </a:moveTo>
                    <a:lnTo>
                      <a:pt x="78" y="112"/>
                    </a:lnTo>
                    <a:lnTo>
                      <a:pt x="69" y="112"/>
                    </a:lnTo>
                    <a:lnTo>
                      <a:pt x="61" y="110"/>
                    </a:lnTo>
                    <a:lnTo>
                      <a:pt x="53" y="108"/>
                    </a:lnTo>
                    <a:lnTo>
                      <a:pt x="46" y="104"/>
                    </a:lnTo>
                    <a:lnTo>
                      <a:pt x="38" y="102"/>
                    </a:lnTo>
                    <a:lnTo>
                      <a:pt x="30" y="98"/>
                    </a:lnTo>
                    <a:lnTo>
                      <a:pt x="27" y="97"/>
                    </a:lnTo>
                    <a:lnTo>
                      <a:pt x="13" y="87"/>
                    </a:lnTo>
                    <a:lnTo>
                      <a:pt x="6" y="78"/>
                    </a:lnTo>
                    <a:lnTo>
                      <a:pt x="0" y="66"/>
                    </a:lnTo>
                    <a:lnTo>
                      <a:pt x="0" y="57"/>
                    </a:lnTo>
                    <a:lnTo>
                      <a:pt x="0" y="43"/>
                    </a:lnTo>
                    <a:lnTo>
                      <a:pt x="6" y="34"/>
                    </a:lnTo>
                    <a:lnTo>
                      <a:pt x="13" y="22"/>
                    </a:lnTo>
                    <a:lnTo>
                      <a:pt x="27" y="17"/>
                    </a:lnTo>
                    <a:lnTo>
                      <a:pt x="30" y="13"/>
                    </a:lnTo>
                    <a:lnTo>
                      <a:pt x="38" y="7"/>
                    </a:lnTo>
                    <a:lnTo>
                      <a:pt x="46" y="5"/>
                    </a:lnTo>
                    <a:lnTo>
                      <a:pt x="53" y="3"/>
                    </a:lnTo>
                    <a:lnTo>
                      <a:pt x="61" y="2"/>
                    </a:lnTo>
                    <a:lnTo>
                      <a:pt x="69" y="0"/>
                    </a:lnTo>
                    <a:lnTo>
                      <a:pt x="78" y="0"/>
                    </a:lnTo>
                    <a:lnTo>
                      <a:pt x="89" y="0"/>
                    </a:lnTo>
                    <a:lnTo>
                      <a:pt x="97" y="0"/>
                    </a:lnTo>
                    <a:lnTo>
                      <a:pt x="105" y="0"/>
                    </a:lnTo>
                    <a:lnTo>
                      <a:pt x="112" y="2"/>
                    </a:lnTo>
                    <a:lnTo>
                      <a:pt x="122" y="3"/>
                    </a:lnTo>
                    <a:lnTo>
                      <a:pt x="127" y="5"/>
                    </a:lnTo>
                    <a:lnTo>
                      <a:pt x="135" y="7"/>
                    </a:lnTo>
                    <a:lnTo>
                      <a:pt x="143" y="13"/>
                    </a:lnTo>
                    <a:lnTo>
                      <a:pt x="150" y="17"/>
                    </a:lnTo>
                    <a:lnTo>
                      <a:pt x="160" y="22"/>
                    </a:lnTo>
                    <a:lnTo>
                      <a:pt x="167" y="34"/>
                    </a:lnTo>
                    <a:lnTo>
                      <a:pt x="173" y="43"/>
                    </a:lnTo>
                    <a:lnTo>
                      <a:pt x="177" y="57"/>
                    </a:lnTo>
                    <a:lnTo>
                      <a:pt x="173" y="66"/>
                    </a:lnTo>
                    <a:lnTo>
                      <a:pt x="167" y="78"/>
                    </a:lnTo>
                    <a:lnTo>
                      <a:pt x="160" y="87"/>
                    </a:lnTo>
                    <a:lnTo>
                      <a:pt x="150" y="97"/>
                    </a:lnTo>
                    <a:lnTo>
                      <a:pt x="143" y="98"/>
                    </a:lnTo>
                    <a:lnTo>
                      <a:pt x="135" y="102"/>
                    </a:lnTo>
                    <a:lnTo>
                      <a:pt x="127" y="104"/>
                    </a:lnTo>
                    <a:lnTo>
                      <a:pt x="122" y="108"/>
                    </a:lnTo>
                    <a:lnTo>
                      <a:pt x="112" y="110"/>
                    </a:lnTo>
                    <a:lnTo>
                      <a:pt x="105" y="112"/>
                    </a:lnTo>
                    <a:lnTo>
                      <a:pt x="97" y="112"/>
                    </a:lnTo>
                    <a:lnTo>
                      <a:pt x="89" y="114"/>
                    </a:lnTo>
                    <a:lnTo>
                      <a:pt x="89" y="114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86" name="Freeform 198"/>
              <p:cNvSpPr>
                <a:spLocks/>
              </p:cNvSpPr>
              <p:nvPr/>
            </p:nvSpPr>
            <p:spPr bwMode="auto">
              <a:xfrm>
                <a:off x="2779" y="2903"/>
                <a:ext cx="86" cy="56"/>
              </a:xfrm>
              <a:custGeom>
                <a:avLst/>
                <a:gdLst>
                  <a:gd name="T0" fmla="*/ 85 w 173"/>
                  <a:gd name="T1" fmla="*/ 113 h 113"/>
                  <a:gd name="T2" fmla="*/ 74 w 173"/>
                  <a:gd name="T3" fmla="*/ 113 h 113"/>
                  <a:gd name="T4" fmla="*/ 66 w 173"/>
                  <a:gd name="T5" fmla="*/ 111 h 113"/>
                  <a:gd name="T6" fmla="*/ 57 w 173"/>
                  <a:gd name="T7" fmla="*/ 109 h 113"/>
                  <a:gd name="T8" fmla="*/ 49 w 173"/>
                  <a:gd name="T9" fmla="*/ 109 h 113"/>
                  <a:gd name="T10" fmla="*/ 36 w 173"/>
                  <a:gd name="T11" fmla="*/ 103 h 113"/>
                  <a:gd name="T12" fmla="*/ 25 w 173"/>
                  <a:gd name="T13" fmla="*/ 95 h 113"/>
                  <a:gd name="T14" fmla="*/ 11 w 173"/>
                  <a:gd name="T15" fmla="*/ 86 h 113"/>
                  <a:gd name="T16" fmla="*/ 6 w 173"/>
                  <a:gd name="T17" fmla="*/ 78 h 113"/>
                  <a:gd name="T18" fmla="*/ 0 w 173"/>
                  <a:gd name="T19" fmla="*/ 67 h 113"/>
                  <a:gd name="T20" fmla="*/ 0 w 173"/>
                  <a:gd name="T21" fmla="*/ 57 h 113"/>
                  <a:gd name="T22" fmla="*/ 0 w 173"/>
                  <a:gd name="T23" fmla="*/ 44 h 113"/>
                  <a:gd name="T24" fmla="*/ 6 w 173"/>
                  <a:gd name="T25" fmla="*/ 33 h 113"/>
                  <a:gd name="T26" fmla="*/ 11 w 173"/>
                  <a:gd name="T27" fmla="*/ 23 h 113"/>
                  <a:gd name="T28" fmla="*/ 25 w 173"/>
                  <a:gd name="T29" fmla="*/ 16 h 113"/>
                  <a:gd name="T30" fmla="*/ 36 w 173"/>
                  <a:gd name="T31" fmla="*/ 8 h 113"/>
                  <a:gd name="T32" fmla="*/ 49 w 173"/>
                  <a:gd name="T33" fmla="*/ 4 h 113"/>
                  <a:gd name="T34" fmla="*/ 57 w 173"/>
                  <a:gd name="T35" fmla="*/ 2 h 113"/>
                  <a:gd name="T36" fmla="*/ 66 w 173"/>
                  <a:gd name="T37" fmla="*/ 0 h 113"/>
                  <a:gd name="T38" fmla="*/ 74 w 173"/>
                  <a:gd name="T39" fmla="*/ 0 h 113"/>
                  <a:gd name="T40" fmla="*/ 85 w 173"/>
                  <a:gd name="T41" fmla="*/ 0 h 113"/>
                  <a:gd name="T42" fmla="*/ 93 w 173"/>
                  <a:gd name="T43" fmla="*/ 0 h 113"/>
                  <a:gd name="T44" fmla="*/ 101 w 173"/>
                  <a:gd name="T45" fmla="*/ 0 h 113"/>
                  <a:gd name="T46" fmla="*/ 108 w 173"/>
                  <a:gd name="T47" fmla="*/ 2 h 113"/>
                  <a:gd name="T48" fmla="*/ 118 w 173"/>
                  <a:gd name="T49" fmla="*/ 4 h 113"/>
                  <a:gd name="T50" fmla="*/ 125 w 173"/>
                  <a:gd name="T51" fmla="*/ 6 h 113"/>
                  <a:gd name="T52" fmla="*/ 133 w 173"/>
                  <a:gd name="T53" fmla="*/ 8 h 113"/>
                  <a:gd name="T54" fmla="*/ 139 w 173"/>
                  <a:gd name="T55" fmla="*/ 12 h 113"/>
                  <a:gd name="T56" fmla="*/ 146 w 173"/>
                  <a:gd name="T57" fmla="*/ 16 h 113"/>
                  <a:gd name="T58" fmla="*/ 158 w 173"/>
                  <a:gd name="T59" fmla="*/ 23 h 113"/>
                  <a:gd name="T60" fmla="*/ 165 w 173"/>
                  <a:gd name="T61" fmla="*/ 33 h 113"/>
                  <a:gd name="T62" fmla="*/ 171 w 173"/>
                  <a:gd name="T63" fmla="*/ 44 h 113"/>
                  <a:gd name="T64" fmla="*/ 173 w 173"/>
                  <a:gd name="T65" fmla="*/ 57 h 113"/>
                  <a:gd name="T66" fmla="*/ 171 w 173"/>
                  <a:gd name="T67" fmla="*/ 67 h 113"/>
                  <a:gd name="T68" fmla="*/ 165 w 173"/>
                  <a:gd name="T69" fmla="*/ 78 h 113"/>
                  <a:gd name="T70" fmla="*/ 158 w 173"/>
                  <a:gd name="T71" fmla="*/ 86 h 113"/>
                  <a:gd name="T72" fmla="*/ 146 w 173"/>
                  <a:gd name="T73" fmla="*/ 95 h 113"/>
                  <a:gd name="T74" fmla="*/ 139 w 173"/>
                  <a:gd name="T75" fmla="*/ 99 h 113"/>
                  <a:gd name="T76" fmla="*/ 133 w 173"/>
                  <a:gd name="T77" fmla="*/ 103 h 113"/>
                  <a:gd name="T78" fmla="*/ 125 w 173"/>
                  <a:gd name="T79" fmla="*/ 105 h 113"/>
                  <a:gd name="T80" fmla="*/ 118 w 173"/>
                  <a:gd name="T81" fmla="*/ 109 h 113"/>
                  <a:gd name="T82" fmla="*/ 108 w 173"/>
                  <a:gd name="T83" fmla="*/ 109 h 113"/>
                  <a:gd name="T84" fmla="*/ 101 w 173"/>
                  <a:gd name="T85" fmla="*/ 111 h 113"/>
                  <a:gd name="T86" fmla="*/ 93 w 173"/>
                  <a:gd name="T87" fmla="*/ 113 h 113"/>
                  <a:gd name="T88" fmla="*/ 85 w 173"/>
                  <a:gd name="T89" fmla="*/ 113 h 113"/>
                  <a:gd name="T90" fmla="*/ 85 w 173"/>
                  <a:gd name="T91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3" h="113">
                    <a:moveTo>
                      <a:pt x="85" y="113"/>
                    </a:moveTo>
                    <a:lnTo>
                      <a:pt x="74" y="113"/>
                    </a:lnTo>
                    <a:lnTo>
                      <a:pt x="66" y="111"/>
                    </a:lnTo>
                    <a:lnTo>
                      <a:pt x="57" y="109"/>
                    </a:lnTo>
                    <a:lnTo>
                      <a:pt x="49" y="109"/>
                    </a:lnTo>
                    <a:lnTo>
                      <a:pt x="36" y="103"/>
                    </a:lnTo>
                    <a:lnTo>
                      <a:pt x="25" y="95"/>
                    </a:lnTo>
                    <a:lnTo>
                      <a:pt x="11" y="86"/>
                    </a:lnTo>
                    <a:lnTo>
                      <a:pt x="6" y="78"/>
                    </a:lnTo>
                    <a:lnTo>
                      <a:pt x="0" y="67"/>
                    </a:lnTo>
                    <a:lnTo>
                      <a:pt x="0" y="57"/>
                    </a:lnTo>
                    <a:lnTo>
                      <a:pt x="0" y="44"/>
                    </a:lnTo>
                    <a:lnTo>
                      <a:pt x="6" y="33"/>
                    </a:lnTo>
                    <a:lnTo>
                      <a:pt x="11" y="23"/>
                    </a:lnTo>
                    <a:lnTo>
                      <a:pt x="25" y="16"/>
                    </a:lnTo>
                    <a:lnTo>
                      <a:pt x="36" y="8"/>
                    </a:lnTo>
                    <a:lnTo>
                      <a:pt x="49" y="4"/>
                    </a:lnTo>
                    <a:lnTo>
                      <a:pt x="57" y="2"/>
                    </a:lnTo>
                    <a:lnTo>
                      <a:pt x="66" y="0"/>
                    </a:lnTo>
                    <a:lnTo>
                      <a:pt x="74" y="0"/>
                    </a:lnTo>
                    <a:lnTo>
                      <a:pt x="85" y="0"/>
                    </a:lnTo>
                    <a:lnTo>
                      <a:pt x="93" y="0"/>
                    </a:lnTo>
                    <a:lnTo>
                      <a:pt x="101" y="0"/>
                    </a:lnTo>
                    <a:lnTo>
                      <a:pt x="108" y="2"/>
                    </a:lnTo>
                    <a:lnTo>
                      <a:pt x="118" y="4"/>
                    </a:lnTo>
                    <a:lnTo>
                      <a:pt x="125" y="6"/>
                    </a:lnTo>
                    <a:lnTo>
                      <a:pt x="133" y="8"/>
                    </a:lnTo>
                    <a:lnTo>
                      <a:pt x="139" y="12"/>
                    </a:lnTo>
                    <a:lnTo>
                      <a:pt x="146" y="16"/>
                    </a:lnTo>
                    <a:lnTo>
                      <a:pt x="158" y="23"/>
                    </a:lnTo>
                    <a:lnTo>
                      <a:pt x="165" y="33"/>
                    </a:lnTo>
                    <a:lnTo>
                      <a:pt x="171" y="44"/>
                    </a:lnTo>
                    <a:lnTo>
                      <a:pt x="173" y="57"/>
                    </a:lnTo>
                    <a:lnTo>
                      <a:pt x="171" y="67"/>
                    </a:lnTo>
                    <a:lnTo>
                      <a:pt x="165" y="78"/>
                    </a:lnTo>
                    <a:lnTo>
                      <a:pt x="158" y="86"/>
                    </a:lnTo>
                    <a:lnTo>
                      <a:pt x="146" y="95"/>
                    </a:lnTo>
                    <a:lnTo>
                      <a:pt x="139" y="99"/>
                    </a:lnTo>
                    <a:lnTo>
                      <a:pt x="133" y="103"/>
                    </a:lnTo>
                    <a:lnTo>
                      <a:pt x="125" y="105"/>
                    </a:lnTo>
                    <a:lnTo>
                      <a:pt x="118" y="109"/>
                    </a:lnTo>
                    <a:lnTo>
                      <a:pt x="108" y="109"/>
                    </a:lnTo>
                    <a:lnTo>
                      <a:pt x="101" y="111"/>
                    </a:lnTo>
                    <a:lnTo>
                      <a:pt x="93" y="113"/>
                    </a:lnTo>
                    <a:lnTo>
                      <a:pt x="85" y="113"/>
                    </a:lnTo>
                    <a:lnTo>
                      <a:pt x="85" y="113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87" name="Freeform 199"/>
              <p:cNvSpPr>
                <a:spLocks/>
              </p:cNvSpPr>
              <p:nvPr/>
            </p:nvSpPr>
            <p:spPr bwMode="auto">
              <a:xfrm>
                <a:off x="2740" y="3113"/>
                <a:ext cx="105" cy="99"/>
              </a:xfrm>
              <a:custGeom>
                <a:avLst/>
                <a:gdLst>
                  <a:gd name="T0" fmla="*/ 93 w 211"/>
                  <a:gd name="T1" fmla="*/ 198 h 200"/>
                  <a:gd name="T2" fmla="*/ 72 w 211"/>
                  <a:gd name="T3" fmla="*/ 192 h 200"/>
                  <a:gd name="T4" fmla="*/ 53 w 211"/>
                  <a:gd name="T5" fmla="*/ 185 h 200"/>
                  <a:gd name="T6" fmla="*/ 36 w 211"/>
                  <a:gd name="T7" fmla="*/ 175 h 200"/>
                  <a:gd name="T8" fmla="*/ 23 w 211"/>
                  <a:gd name="T9" fmla="*/ 162 h 200"/>
                  <a:gd name="T10" fmla="*/ 11 w 211"/>
                  <a:gd name="T11" fmla="*/ 145 h 200"/>
                  <a:gd name="T12" fmla="*/ 4 w 211"/>
                  <a:gd name="T13" fmla="*/ 128 h 200"/>
                  <a:gd name="T14" fmla="*/ 0 w 211"/>
                  <a:gd name="T15" fmla="*/ 109 h 200"/>
                  <a:gd name="T16" fmla="*/ 0 w 211"/>
                  <a:gd name="T17" fmla="*/ 88 h 200"/>
                  <a:gd name="T18" fmla="*/ 4 w 211"/>
                  <a:gd name="T19" fmla="*/ 69 h 200"/>
                  <a:gd name="T20" fmla="*/ 11 w 211"/>
                  <a:gd name="T21" fmla="*/ 52 h 200"/>
                  <a:gd name="T22" fmla="*/ 23 w 211"/>
                  <a:gd name="T23" fmla="*/ 37 h 200"/>
                  <a:gd name="T24" fmla="*/ 36 w 211"/>
                  <a:gd name="T25" fmla="*/ 21 h 200"/>
                  <a:gd name="T26" fmla="*/ 53 w 211"/>
                  <a:gd name="T27" fmla="*/ 12 h 200"/>
                  <a:gd name="T28" fmla="*/ 72 w 211"/>
                  <a:gd name="T29" fmla="*/ 2 h 200"/>
                  <a:gd name="T30" fmla="*/ 93 w 211"/>
                  <a:gd name="T31" fmla="*/ 0 h 200"/>
                  <a:gd name="T32" fmla="*/ 114 w 211"/>
                  <a:gd name="T33" fmla="*/ 0 h 200"/>
                  <a:gd name="T34" fmla="*/ 135 w 211"/>
                  <a:gd name="T35" fmla="*/ 2 h 200"/>
                  <a:gd name="T36" fmla="*/ 152 w 211"/>
                  <a:gd name="T37" fmla="*/ 12 h 200"/>
                  <a:gd name="T38" fmla="*/ 169 w 211"/>
                  <a:gd name="T39" fmla="*/ 21 h 200"/>
                  <a:gd name="T40" fmla="*/ 184 w 211"/>
                  <a:gd name="T41" fmla="*/ 37 h 200"/>
                  <a:gd name="T42" fmla="*/ 196 w 211"/>
                  <a:gd name="T43" fmla="*/ 52 h 200"/>
                  <a:gd name="T44" fmla="*/ 203 w 211"/>
                  <a:gd name="T45" fmla="*/ 69 h 200"/>
                  <a:gd name="T46" fmla="*/ 209 w 211"/>
                  <a:gd name="T47" fmla="*/ 88 h 200"/>
                  <a:gd name="T48" fmla="*/ 209 w 211"/>
                  <a:gd name="T49" fmla="*/ 109 h 200"/>
                  <a:gd name="T50" fmla="*/ 203 w 211"/>
                  <a:gd name="T51" fmla="*/ 128 h 200"/>
                  <a:gd name="T52" fmla="*/ 196 w 211"/>
                  <a:gd name="T53" fmla="*/ 145 h 200"/>
                  <a:gd name="T54" fmla="*/ 184 w 211"/>
                  <a:gd name="T55" fmla="*/ 162 h 200"/>
                  <a:gd name="T56" fmla="*/ 169 w 211"/>
                  <a:gd name="T57" fmla="*/ 175 h 200"/>
                  <a:gd name="T58" fmla="*/ 152 w 211"/>
                  <a:gd name="T59" fmla="*/ 185 h 200"/>
                  <a:gd name="T60" fmla="*/ 135 w 211"/>
                  <a:gd name="T61" fmla="*/ 192 h 200"/>
                  <a:gd name="T62" fmla="*/ 114 w 211"/>
                  <a:gd name="T63" fmla="*/ 198 h 200"/>
                  <a:gd name="T64" fmla="*/ 104 w 211"/>
                  <a:gd name="T65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1" h="200">
                    <a:moveTo>
                      <a:pt x="104" y="200"/>
                    </a:moveTo>
                    <a:lnTo>
                      <a:pt x="93" y="198"/>
                    </a:lnTo>
                    <a:lnTo>
                      <a:pt x="82" y="196"/>
                    </a:lnTo>
                    <a:lnTo>
                      <a:pt x="72" y="192"/>
                    </a:lnTo>
                    <a:lnTo>
                      <a:pt x="63" y="190"/>
                    </a:lnTo>
                    <a:lnTo>
                      <a:pt x="53" y="185"/>
                    </a:lnTo>
                    <a:lnTo>
                      <a:pt x="44" y="181"/>
                    </a:lnTo>
                    <a:lnTo>
                      <a:pt x="36" y="175"/>
                    </a:lnTo>
                    <a:lnTo>
                      <a:pt x="30" y="170"/>
                    </a:lnTo>
                    <a:lnTo>
                      <a:pt x="23" y="162"/>
                    </a:lnTo>
                    <a:lnTo>
                      <a:pt x="17" y="154"/>
                    </a:lnTo>
                    <a:lnTo>
                      <a:pt x="11" y="145"/>
                    </a:lnTo>
                    <a:lnTo>
                      <a:pt x="7" y="137"/>
                    </a:lnTo>
                    <a:lnTo>
                      <a:pt x="4" y="128"/>
                    </a:lnTo>
                    <a:lnTo>
                      <a:pt x="2" y="118"/>
                    </a:lnTo>
                    <a:lnTo>
                      <a:pt x="0" y="109"/>
                    </a:lnTo>
                    <a:lnTo>
                      <a:pt x="0" y="99"/>
                    </a:lnTo>
                    <a:lnTo>
                      <a:pt x="0" y="88"/>
                    </a:lnTo>
                    <a:lnTo>
                      <a:pt x="2" y="78"/>
                    </a:lnTo>
                    <a:lnTo>
                      <a:pt x="4" y="69"/>
                    </a:lnTo>
                    <a:lnTo>
                      <a:pt x="7" y="61"/>
                    </a:lnTo>
                    <a:lnTo>
                      <a:pt x="11" y="52"/>
                    </a:lnTo>
                    <a:lnTo>
                      <a:pt x="17" y="44"/>
                    </a:lnTo>
                    <a:lnTo>
                      <a:pt x="23" y="37"/>
                    </a:lnTo>
                    <a:lnTo>
                      <a:pt x="30" y="29"/>
                    </a:lnTo>
                    <a:lnTo>
                      <a:pt x="36" y="21"/>
                    </a:lnTo>
                    <a:lnTo>
                      <a:pt x="44" y="16"/>
                    </a:lnTo>
                    <a:lnTo>
                      <a:pt x="53" y="12"/>
                    </a:lnTo>
                    <a:lnTo>
                      <a:pt x="63" y="6"/>
                    </a:lnTo>
                    <a:lnTo>
                      <a:pt x="72" y="2"/>
                    </a:lnTo>
                    <a:lnTo>
                      <a:pt x="82" y="2"/>
                    </a:lnTo>
                    <a:lnTo>
                      <a:pt x="93" y="0"/>
                    </a:lnTo>
                    <a:lnTo>
                      <a:pt x="104" y="0"/>
                    </a:lnTo>
                    <a:lnTo>
                      <a:pt x="114" y="0"/>
                    </a:lnTo>
                    <a:lnTo>
                      <a:pt x="123" y="2"/>
                    </a:lnTo>
                    <a:lnTo>
                      <a:pt x="135" y="2"/>
                    </a:lnTo>
                    <a:lnTo>
                      <a:pt x="144" y="6"/>
                    </a:lnTo>
                    <a:lnTo>
                      <a:pt x="152" y="12"/>
                    </a:lnTo>
                    <a:lnTo>
                      <a:pt x="161" y="16"/>
                    </a:lnTo>
                    <a:lnTo>
                      <a:pt x="169" y="21"/>
                    </a:lnTo>
                    <a:lnTo>
                      <a:pt x="179" y="29"/>
                    </a:lnTo>
                    <a:lnTo>
                      <a:pt x="184" y="37"/>
                    </a:lnTo>
                    <a:lnTo>
                      <a:pt x="190" y="44"/>
                    </a:lnTo>
                    <a:lnTo>
                      <a:pt x="196" y="52"/>
                    </a:lnTo>
                    <a:lnTo>
                      <a:pt x="201" y="61"/>
                    </a:lnTo>
                    <a:lnTo>
                      <a:pt x="203" y="69"/>
                    </a:lnTo>
                    <a:lnTo>
                      <a:pt x="207" y="78"/>
                    </a:lnTo>
                    <a:lnTo>
                      <a:pt x="209" y="88"/>
                    </a:lnTo>
                    <a:lnTo>
                      <a:pt x="211" y="99"/>
                    </a:lnTo>
                    <a:lnTo>
                      <a:pt x="209" y="109"/>
                    </a:lnTo>
                    <a:lnTo>
                      <a:pt x="207" y="118"/>
                    </a:lnTo>
                    <a:lnTo>
                      <a:pt x="203" y="128"/>
                    </a:lnTo>
                    <a:lnTo>
                      <a:pt x="201" y="137"/>
                    </a:lnTo>
                    <a:lnTo>
                      <a:pt x="196" y="145"/>
                    </a:lnTo>
                    <a:lnTo>
                      <a:pt x="190" y="154"/>
                    </a:lnTo>
                    <a:lnTo>
                      <a:pt x="184" y="162"/>
                    </a:lnTo>
                    <a:lnTo>
                      <a:pt x="179" y="170"/>
                    </a:lnTo>
                    <a:lnTo>
                      <a:pt x="169" y="175"/>
                    </a:lnTo>
                    <a:lnTo>
                      <a:pt x="161" y="181"/>
                    </a:lnTo>
                    <a:lnTo>
                      <a:pt x="152" y="185"/>
                    </a:lnTo>
                    <a:lnTo>
                      <a:pt x="144" y="190"/>
                    </a:lnTo>
                    <a:lnTo>
                      <a:pt x="135" y="192"/>
                    </a:lnTo>
                    <a:lnTo>
                      <a:pt x="123" y="196"/>
                    </a:lnTo>
                    <a:lnTo>
                      <a:pt x="114" y="198"/>
                    </a:lnTo>
                    <a:lnTo>
                      <a:pt x="104" y="200"/>
                    </a:lnTo>
                    <a:lnTo>
                      <a:pt x="104" y="200"/>
                    </a:lnTo>
                    <a:close/>
                  </a:path>
                </a:pathLst>
              </a:custGeom>
              <a:solidFill>
                <a:srgbClr val="DBD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88" name="Freeform 200"/>
              <p:cNvSpPr>
                <a:spLocks/>
              </p:cNvSpPr>
              <p:nvPr/>
            </p:nvSpPr>
            <p:spPr bwMode="auto">
              <a:xfrm>
                <a:off x="2579" y="3072"/>
                <a:ext cx="137" cy="128"/>
              </a:xfrm>
              <a:custGeom>
                <a:avLst/>
                <a:gdLst>
                  <a:gd name="T0" fmla="*/ 129 w 273"/>
                  <a:gd name="T1" fmla="*/ 254 h 256"/>
                  <a:gd name="T2" fmla="*/ 114 w 273"/>
                  <a:gd name="T3" fmla="*/ 252 h 256"/>
                  <a:gd name="T4" fmla="*/ 93 w 273"/>
                  <a:gd name="T5" fmla="*/ 247 h 256"/>
                  <a:gd name="T6" fmla="*/ 68 w 273"/>
                  <a:gd name="T7" fmla="*/ 237 h 256"/>
                  <a:gd name="T8" fmla="*/ 47 w 273"/>
                  <a:gd name="T9" fmla="*/ 224 h 256"/>
                  <a:gd name="T10" fmla="*/ 28 w 273"/>
                  <a:gd name="T11" fmla="*/ 205 h 256"/>
                  <a:gd name="T12" fmla="*/ 13 w 273"/>
                  <a:gd name="T13" fmla="*/ 184 h 256"/>
                  <a:gd name="T14" fmla="*/ 3 w 273"/>
                  <a:gd name="T15" fmla="*/ 163 h 256"/>
                  <a:gd name="T16" fmla="*/ 0 w 273"/>
                  <a:gd name="T17" fmla="*/ 138 h 256"/>
                  <a:gd name="T18" fmla="*/ 0 w 273"/>
                  <a:gd name="T19" fmla="*/ 112 h 256"/>
                  <a:gd name="T20" fmla="*/ 3 w 273"/>
                  <a:gd name="T21" fmla="*/ 87 h 256"/>
                  <a:gd name="T22" fmla="*/ 13 w 273"/>
                  <a:gd name="T23" fmla="*/ 62 h 256"/>
                  <a:gd name="T24" fmla="*/ 28 w 273"/>
                  <a:gd name="T25" fmla="*/ 43 h 256"/>
                  <a:gd name="T26" fmla="*/ 47 w 273"/>
                  <a:gd name="T27" fmla="*/ 26 h 256"/>
                  <a:gd name="T28" fmla="*/ 68 w 273"/>
                  <a:gd name="T29" fmla="*/ 13 h 256"/>
                  <a:gd name="T30" fmla="*/ 93 w 273"/>
                  <a:gd name="T31" fmla="*/ 4 h 256"/>
                  <a:gd name="T32" fmla="*/ 114 w 273"/>
                  <a:gd name="T33" fmla="*/ 0 h 256"/>
                  <a:gd name="T34" fmla="*/ 129 w 273"/>
                  <a:gd name="T35" fmla="*/ 0 h 256"/>
                  <a:gd name="T36" fmla="*/ 150 w 273"/>
                  <a:gd name="T37" fmla="*/ 0 h 256"/>
                  <a:gd name="T38" fmla="*/ 174 w 273"/>
                  <a:gd name="T39" fmla="*/ 4 h 256"/>
                  <a:gd name="T40" fmla="*/ 199 w 273"/>
                  <a:gd name="T41" fmla="*/ 13 h 256"/>
                  <a:gd name="T42" fmla="*/ 222 w 273"/>
                  <a:gd name="T43" fmla="*/ 26 h 256"/>
                  <a:gd name="T44" fmla="*/ 239 w 273"/>
                  <a:gd name="T45" fmla="*/ 43 h 256"/>
                  <a:gd name="T46" fmla="*/ 256 w 273"/>
                  <a:gd name="T47" fmla="*/ 62 h 256"/>
                  <a:gd name="T48" fmla="*/ 266 w 273"/>
                  <a:gd name="T49" fmla="*/ 87 h 256"/>
                  <a:gd name="T50" fmla="*/ 273 w 273"/>
                  <a:gd name="T51" fmla="*/ 112 h 256"/>
                  <a:gd name="T52" fmla="*/ 273 w 273"/>
                  <a:gd name="T53" fmla="*/ 138 h 256"/>
                  <a:gd name="T54" fmla="*/ 266 w 273"/>
                  <a:gd name="T55" fmla="*/ 163 h 256"/>
                  <a:gd name="T56" fmla="*/ 256 w 273"/>
                  <a:gd name="T57" fmla="*/ 184 h 256"/>
                  <a:gd name="T58" fmla="*/ 239 w 273"/>
                  <a:gd name="T59" fmla="*/ 205 h 256"/>
                  <a:gd name="T60" fmla="*/ 222 w 273"/>
                  <a:gd name="T61" fmla="*/ 224 h 256"/>
                  <a:gd name="T62" fmla="*/ 199 w 273"/>
                  <a:gd name="T63" fmla="*/ 237 h 256"/>
                  <a:gd name="T64" fmla="*/ 174 w 273"/>
                  <a:gd name="T65" fmla="*/ 247 h 256"/>
                  <a:gd name="T66" fmla="*/ 150 w 273"/>
                  <a:gd name="T67" fmla="*/ 254 h 256"/>
                  <a:gd name="T68" fmla="*/ 136 w 273"/>
                  <a:gd name="T69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3" h="256">
                    <a:moveTo>
                      <a:pt x="136" y="256"/>
                    </a:moveTo>
                    <a:lnTo>
                      <a:pt x="129" y="254"/>
                    </a:lnTo>
                    <a:lnTo>
                      <a:pt x="121" y="254"/>
                    </a:lnTo>
                    <a:lnTo>
                      <a:pt x="114" y="252"/>
                    </a:lnTo>
                    <a:lnTo>
                      <a:pt x="108" y="251"/>
                    </a:lnTo>
                    <a:lnTo>
                      <a:pt x="93" y="247"/>
                    </a:lnTo>
                    <a:lnTo>
                      <a:pt x="81" y="243"/>
                    </a:lnTo>
                    <a:lnTo>
                      <a:pt x="68" y="237"/>
                    </a:lnTo>
                    <a:lnTo>
                      <a:pt x="59" y="232"/>
                    </a:lnTo>
                    <a:lnTo>
                      <a:pt x="47" y="224"/>
                    </a:lnTo>
                    <a:lnTo>
                      <a:pt x="38" y="216"/>
                    </a:lnTo>
                    <a:lnTo>
                      <a:pt x="28" y="205"/>
                    </a:lnTo>
                    <a:lnTo>
                      <a:pt x="22" y="197"/>
                    </a:lnTo>
                    <a:lnTo>
                      <a:pt x="13" y="184"/>
                    </a:lnTo>
                    <a:lnTo>
                      <a:pt x="9" y="175"/>
                    </a:lnTo>
                    <a:lnTo>
                      <a:pt x="3" y="163"/>
                    </a:lnTo>
                    <a:lnTo>
                      <a:pt x="1" y="150"/>
                    </a:lnTo>
                    <a:lnTo>
                      <a:pt x="0" y="138"/>
                    </a:lnTo>
                    <a:lnTo>
                      <a:pt x="0" y="125"/>
                    </a:lnTo>
                    <a:lnTo>
                      <a:pt x="0" y="112"/>
                    </a:lnTo>
                    <a:lnTo>
                      <a:pt x="1" y="99"/>
                    </a:lnTo>
                    <a:lnTo>
                      <a:pt x="3" y="87"/>
                    </a:lnTo>
                    <a:lnTo>
                      <a:pt x="9" y="76"/>
                    </a:lnTo>
                    <a:lnTo>
                      <a:pt x="13" y="62"/>
                    </a:lnTo>
                    <a:lnTo>
                      <a:pt x="22" y="53"/>
                    </a:lnTo>
                    <a:lnTo>
                      <a:pt x="28" y="43"/>
                    </a:lnTo>
                    <a:lnTo>
                      <a:pt x="38" y="36"/>
                    </a:lnTo>
                    <a:lnTo>
                      <a:pt x="47" y="26"/>
                    </a:lnTo>
                    <a:lnTo>
                      <a:pt x="59" y="21"/>
                    </a:lnTo>
                    <a:lnTo>
                      <a:pt x="68" y="13"/>
                    </a:lnTo>
                    <a:lnTo>
                      <a:pt x="81" y="7"/>
                    </a:lnTo>
                    <a:lnTo>
                      <a:pt x="93" y="4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1" y="0"/>
                    </a:lnTo>
                    <a:lnTo>
                      <a:pt x="129" y="0"/>
                    </a:lnTo>
                    <a:lnTo>
                      <a:pt x="136" y="0"/>
                    </a:lnTo>
                    <a:lnTo>
                      <a:pt x="150" y="0"/>
                    </a:lnTo>
                    <a:lnTo>
                      <a:pt x="163" y="0"/>
                    </a:lnTo>
                    <a:lnTo>
                      <a:pt x="174" y="4"/>
                    </a:lnTo>
                    <a:lnTo>
                      <a:pt x="188" y="7"/>
                    </a:lnTo>
                    <a:lnTo>
                      <a:pt x="199" y="13"/>
                    </a:lnTo>
                    <a:lnTo>
                      <a:pt x="211" y="21"/>
                    </a:lnTo>
                    <a:lnTo>
                      <a:pt x="222" y="26"/>
                    </a:lnTo>
                    <a:lnTo>
                      <a:pt x="232" y="36"/>
                    </a:lnTo>
                    <a:lnTo>
                      <a:pt x="239" y="43"/>
                    </a:lnTo>
                    <a:lnTo>
                      <a:pt x="249" y="53"/>
                    </a:lnTo>
                    <a:lnTo>
                      <a:pt x="256" y="62"/>
                    </a:lnTo>
                    <a:lnTo>
                      <a:pt x="262" y="76"/>
                    </a:lnTo>
                    <a:lnTo>
                      <a:pt x="266" y="87"/>
                    </a:lnTo>
                    <a:lnTo>
                      <a:pt x="270" y="99"/>
                    </a:lnTo>
                    <a:lnTo>
                      <a:pt x="273" y="112"/>
                    </a:lnTo>
                    <a:lnTo>
                      <a:pt x="273" y="125"/>
                    </a:lnTo>
                    <a:lnTo>
                      <a:pt x="273" y="138"/>
                    </a:lnTo>
                    <a:lnTo>
                      <a:pt x="270" y="150"/>
                    </a:lnTo>
                    <a:lnTo>
                      <a:pt x="266" y="163"/>
                    </a:lnTo>
                    <a:lnTo>
                      <a:pt x="262" y="175"/>
                    </a:lnTo>
                    <a:lnTo>
                      <a:pt x="256" y="184"/>
                    </a:lnTo>
                    <a:lnTo>
                      <a:pt x="249" y="197"/>
                    </a:lnTo>
                    <a:lnTo>
                      <a:pt x="239" y="205"/>
                    </a:lnTo>
                    <a:lnTo>
                      <a:pt x="232" y="216"/>
                    </a:lnTo>
                    <a:lnTo>
                      <a:pt x="222" y="224"/>
                    </a:lnTo>
                    <a:lnTo>
                      <a:pt x="211" y="232"/>
                    </a:lnTo>
                    <a:lnTo>
                      <a:pt x="199" y="237"/>
                    </a:lnTo>
                    <a:lnTo>
                      <a:pt x="188" y="243"/>
                    </a:lnTo>
                    <a:lnTo>
                      <a:pt x="174" y="247"/>
                    </a:lnTo>
                    <a:lnTo>
                      <a:pt x="163" y="251"/>
                    </a:lnTo>
                    <a:lnTo>
                      <a:pt x="150" y="254"/>
                    </a:lnTo>
                    <a:lnTo>
                      <a:pt x="136" y="256"/>
                    </a:lnTo>
                    <a:lnTo>
                      <a:pt x="136" y="256"/>
                    </a:lnTo>
                    <a:close/>
                  </a:path>
                </a:pathLst>
              </a:custGeom>
              <a:solidFill>
                <a:srgbClr val="DBD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89" name="Freeform 201"/>
              <p:cNvSpPr>
                <a:spLocks/>
              </p:cNvSpPr>
              <p:nvPr/>
            </p:nvSpPr>
            <p:spPr bwMode="auto">
              <a:xfrm>
                <a:off x="2898" y="3030"/>
                <a:ext cx="334" cy="203"/>
              </a:xfrm>
              <a:custGeom>
                <a:avLst/>
                <a:gdLst>
                  <a:gd name="T0" fmla="*/ 565 w 670"/>
                  <a:gd name="T1" fmla="*/ 0 h 407"/>
                  <a:gd name="T2" fmla="*/ 670 w 670"/>
                  <a:gd name="T3" fmla="*/ 243 h 407"/>
                  <a:gd name="T4" fmla="*/ 424 w 670"/>
                  <a:gd name="T5" fmla="*/ 390 h 407"/>
                  <a:gd name="T6" fmla="*/ 56 w 670"/>
                  <a:gd name="T7" fmla="*/ 407 h 407"/>
                  <a:gd name="T8" fmla="*/ 0 w 670"/>
                  <a:gd name="T9" fmla="*/ 95 h 407"/>
                  <a:gd name="T10" fmla="*/ 565 w 670"/>
                  <a:gd name="T11" fmla="*/ 0 h 407"/>
                  <a:gd name="T12" fmla="*/ 565 w 670"/>
                  <a:gd name="T13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0" h="407">
                    <a:moveTo>
                      <a:pt x="565" y="0"/>
                    </a:moveTo>
                    <a:lnTo>
                      <a:pt x="670" y="243"/>
                    </a:lnTo>
                    <a:lnTo>
                      <a:pt x="424" y="390"/>
                    </a:lnTo>
                    <a:lnTo>
                      <a:pt x="56" y="407"/>
                    </a:lnTo>
                    <a:lnTo>
                      <a:pt x="0" y="95"/>
                    </a:lnTo>
                    <a:lnTo>
                      <a:pt x="565" y="0"/>
                    </a:ln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5C5C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90" name="Freeform 202"/>
              <p:cNvSpPr>
                <a:spLocks/>
              </p:cNvSpPr>
              <p:nvPr/>
            </p:nvSpPr>
            <p:spPr bwMode="auto">
              <a:xfrm>
                <a:off x="3213" y="3017"/>
                <a:ext cx="70" cy="82"/>
              </a:xfrm>
              <a:custGeom>
                <a:avLst/>
                <a:gdLst>
                  <a:gd name="T0" fmla="*/ 70 w 138"/>
                  <a:gd name="T1" fmla="*/ 166 h 166"/>
                  <a:gd name="T2" fmla="*/ 62 w 138"/>
                  <a:gd name="T3" fmla="*/ 166 h 166"/>
                  <a:gd name="T4" fmla="*/ 55 w 138"/>
                  <a:gd name="T5" fmla="*/ 164 h 166"/>
                  <a:gd name="T6" fmla="*/ 47 w 138"/>
                  <a:gd name="T7" fmla="*/ 160 h 166"/>
                  <a:gd name="T8" fmla="*/ 41 w 138"/>
                  <a:gd name="T9" fmla="*/ 160 h 166"/>
                  <a:gd name="T10" fmla="*/ 30 w 138"/>
                  <a:gd name="T11" fmla="*/ 151 h 166"/>
                  <a:gd name="T12" fmla="*/ 21 w 138"/>
                  <a:gd name="T13" fmla="*/ 141 h 166"/>
                  <a:gd name="T14" fmla="*/ 11 w 138"/>
                  <a:gd name="T15" fmla="*/ 128 h 166"/>
                  <a:gd name="T16" fmla="*/ 3 w 138"/>
                  <a:gd name="T17" fmla="*/ 115 h 166"/>
                  <a:gd name="T18" fmla="*/ 2 w 138"/>
                  <a:gd name="T19" fmla="*/ 107 h 166"/>
                  <a:gd name="T20" fmla="*/ 0 w 138"/>
                  <a:gd name="T21" fmla="*/ 99 h 166"/>
                  <a:gd name="T22" fmla="*/ 0 w 138"/>
                  <a:gd name="T23" fmla="*/ 92 h 166"/>
                  <a:gd name="T24" fmla="*/ 0 w 138"/>
                  <a:gd name="T25" fmla="*/ 84 h 166"/>
                  <a:gd name="T26" fmla="*/ 0 w 138"/>
                  <a:gd name="T27" fmla="*/ 75 h 166"/>
                  <a:gd name="T28" fmla="*/ 0 w 138"/>
                  <a:gd name="T29" fmla="*/ 67 h 166"/>
                  <a:gd name="T30" fmla="*/ 2 w 138"/>
                  <a:gd name="T31" fmla="*/ 59 h 166"/>
                  <a:gd name="T32" fmla="*/ 3 w 138"/>
                  <a:gd name="T33" fmla="*/ 52 h 166"/>
                  <a:gd name="T34" fmla="*/ 11 w 138"/>
                  <a:gd name="T35" fmla="*/ 37 h 166"/>
                  <a:gd name="T36" fmla="*/ 21 w 138"/>
                  <a:gd name="T37" fmla="*/ 25 h 166"/>
                  <a:gd name="T38" fmla="*/ 30 w 138"/>
                  <a:gd name="T39" fmla="*/ 14 h 166"/>
                  <a:gd name="T40" fmla="*/ 41 w 138"/>
                  <a:gd name="T41" fmla="*/ 6 h 166"/>
                  <a:gd name="T42" fmla="*/ 47 w 138"/>
                  <a:gd name="T43" fmla="*/ 2 h 166"/>
                  <a:gd name="T44" fmla="*/ 55 w 138"/>
                  <a:gd name="T45" fmla="*/ 2 h 166"/>
                  <a:gd name="T46" fmla="*/ 62 w 138"/>
                  <a:gd name="T47" fmla="*/ 0 h 166"/>
                  <a:gd name="T48" fmla="*/ 70 w 138"/>
                  <a:gd name="T49" fmla="*/ 0 h 166"/>
                  <a:gd name="T50" fmla="*/ 81 w 138"/>
                  <a:gd name="T51" fmla="*/ 2 h 166"/>
                  <a:gd name="T52" fmla="*/ 95 w 138"/>
                  <a:gd name="T53" fmla="*/ 6 h 166"/>
                  <a:gd name="T54" fmla="*/ 106 w 138"/>
                  <a:gd name="T55" fmla="*/ 14 h 166"/>
                  <a:gd name="T56" fmla="*/ 118 w 138"/>
                  <a:gd name="T57" fmla="*/ 25 h 166"/>
                  <a:gd name="T58" fmla="*/ 125 w 138"/>
                  <a:gd name="T59" fmla="*/ 37 h 166"/>
                  <a:gd name="T60" fmla="*/ 131 w 138"/>
                  <a:gd name="T61" fmla="*/ 52 h 166"/>
                  <a:gd name="T62" fmla="*/ 133 w 138"/>
                  <a:gd name="T63" fmla="*/ 59 h 166"/>
                  <a:gd name="T64" fmla="*/ 135 w 138"/>
                  <a:gd name="T65" fmla="*/ 67 h 166"/>
                  <a:gd name="T66" fmla="*/ 137 w 138"/>
                  <a:gd name="T67" fmla="*/ 75 h 166"/>
                  <a:gd name="T68" fmla="*/ 138 w 138"/>
                  <a:gd name="T69" fmla="*/ 84 h 166"/>
                  <a:gd name="T70" fmla="*/ 137 w 138"/>
                  <a:gd name="T71" fmla="*/ 92 h 166"/>
                  <a:gd name="T72" fmla="*/ 135 w 138"/>
                  <a:gd name="T73" fmla="*/ 99 h 166"/>
                  <a:gd name="T74" fmla="*/ 133 w 138"/>
                  <a:gd name="T75" fmla="*/ 107 h 166"/>
                  <a:gd name="T76" fmla="*/ 131 w 138"/>
                  <a:gd name="T77" fmla="*/ 115 h 166"/>
                  <a:gd name="T78" fmla="*/ 125 w 138"/>
                  <a:gd name="T79" fmla="*/ 128 h 166"/>
                  <a:gd name="T80" fmla="*/ 118 w 138"/>
                  <a:gd name="T81" fmla="*/ 141 h 166"/>
                  <a:gd name="T82" fmla="*/ 106 w 138"/>
                  <a:gd name="T83" fmla="*/ 151 h 166"/>
                  <a:gd name="T84" fmla="*/ 95 w 138"/>
                  <a:gd name="T85" fmla="*/ 160 h 166"/>
                  <a:gd name="T86" fmla="*/ 81 w 138"/>
                  <a:gd name="T87" fmla="*/ 164 h 166"/>
                  <a:gd name="T88" fmla="*/ 70 w 138"/>
                  <a:gd name="T89" fmla="*/ 166 h 166"/>
                  <a:gd name="T90" fmla="*/ 70 w 138"/>
                  <a:gd name="T91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8" h="166">
                    <a:moveTo>
                      <a:pt x="70" y="166"/>
                    </a:moveTo>
                    <a:lnTo>
                      <a:pt x="62" y="166"/>
                    </a:lnTo>
                    <a:lnTo>
                      <a:pt x="55" y="164"/>
                    </a:lnTo>
                    <a:lnTo>
                      <a:pt x="47" y="160"/>
                    </a:lnTo>
                    <a:lnTo>
                      <a:pt x="41" y="160"/>
                    </a:lnTo>
                    <a:lnTo>
                      <a:pt x="30" y="151"/>
                    </a:lnTo>
                    <a:lnTo>
                      <a:pt x="21" y="141"/>
                    </a:lnTo>
                    <a:lnTo>
                      <a:pt x="11" y="128"/>
                    </a:lnTo>
                    <a:lnTo>
                      <a:pt x="3" y="115"/>
                    </a:lnTo>
                    <a:lnTo>
                      <a:pt x="2" y="107"/>
                    </a:lnTo>
                    <a:lnTo>
                      <a:pt x="0" y="99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2" y="59"/>
                    </a:lnTo>
                    <a:lnTo>
                      <a:pt x="3" y="52"/>
                    </a:lnTo>
                    <a:lnTo>
                      <a:pt x="11" y="37"/>
                    </a:lnTo>
                    <a:lnTo>
                      <a:pt x="21" y="25"/>
                    </a:lnTo>
                    <a:lnTo>
                      <a:pt x="30" y="14"/>
                    </a:lnTo>
                    <a:lnTo>
                      <a:pt x="41" y="6"/>
                    </a:lnTo>
                    <a:lnTo>
                      <a:pt x="47" y="2"/>
                    </a:lnTo>
                    <a:lnTo>
                      <a:pt x="55" y="2"/>
                    </a:lnTo>
                    <a:lnTo>
                      <a:pt x="62" y="0"/>
                    </a:lnTo>
                    <a:lnTo>
                      <a:pt x="70" y="0"/>
                    </a:lnTo>
                    <a:lnTo>
                      <a:pt x="81" y="2"/>
                    </a:lnTo>
                    <a:lnTo>
                      <a:pt x="95" y="6"/>
                    </a:lnTo>
                    <a:lnTo>
                      <a:pt x="106" y="14"/>
                    </a:lnTo>
                    <a:lnTo>
                      <a:pt x="118" y="25"/>
                    </a:lnTo>
                    <a:lnTo>
                      <a:pt x="125" y="37"/>
                    </a:lnTo>
                    <a:lnTo>
                      <a:pt x="131" y="52"/>
                    </a:lnTo>
                    <a:lnTo>
                      <a:pt x="133" y="59"/>
                    </a:lnTo>
                    <a:lnTo>
                      <a:pt x="135" y="67"/>
                    </a:lnTo>
                    <a:lnTo>
                      <a:pt x="137" y="75"/>
                    </a:lnTo>
                    <a:lnTo>
                      <a:pt x="138" y="84"/>
                    </a:lnTo>
                    <a:lnTo>
                      <a:pt x="137" y="92"/>
                    </a:lnTo>
                    <a:lnTo>
                      <a:pt x="135" y="99"/>
                    </a:lnTo>
                    <a:lnTo>
                      <a:pt x="133" y="107"/>
                    </a:lnTo>
                    <a:lnTo>
                      <a:pt x="131" y="115"/>
                    </a:lnTo>
                    <a:lnTo>
                      <a:pt x="125" y="128"/>
                    </a:lnTo>
                    <a:lnTo>
                      <a:pt x="118" y="141"/>
                    </a:lnTo>
                    <a:lnTo>
                      <a:pt x="106" y="151"/>
                    </a:lnTo>
                    <a:lnTo>
                      <a:pt x="95" y="160"/>
                    </a:lnTo>
                    <a:lnTo>
                      <a:pt x="81" y="164"/>
                    </a:lnTo>
                    <a:lnTo>
                      <a:pt x="70" y="166"/>
                    </a:lnTo>
                    <a:lnTo>
                      <a:pt x="70" y="166"/>
                    </a:lnTo>
                    <a:close/>
                  </a:path>
                </a:pathLst>
              </a:custGeom>
              <a:solidFill>
                <a:srgbClr val="CFC9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91" name="Freeform 203"/>
              <p:cNvSpPr>
                <a:spLocks/>
              </p:cNvSpPr>
              <p:nvPr/>
            </p:nvSpPr>
            <p:spPr bwMode="auto">
              <a:xfrm>
                <a:off x="3287" y="2940"/>
                <a:ext cx="94" cy="112"/>
              </a:xfrm>
              <a:custGeom>
                <a:avLst/>
                <a:gdLst>
                  <a:gd name="T0" fmla="*/ 82 w 186"/>
                  <a:gd name="T1" fmla="*/ 222 h 224"/>
                  <a:gd name="T2" fmla="*/ 65 w 186"/>
                  <a:gd name="T3" fmla="*/ 218 h 224"/>
                  <a:gd name="T4" fmla="*/ 49 w 186"/>
                  <a:gd name="T5" fmla="*/ 209 h 224"/>
                  <a:gd name="T6" fmla="*/ 32 w 186"/>
                  <a:gd name="T7" fmla="*/ 195 h 224"/>
                  <a:gd name="T8" fmla="*/ 19 w 186"/>
                  <a:gd name="T9" fmla="*/ 182 h 224"/>
                  <a:gd name="T10" fmla="*/ 11 w 186"/>
                  <a:gd name="T11" fmla="*/ 163 h 224"/>
                  <a:gd name="T12" fmla="*/ 2 w 186"/>
                  <a:gd name="T13" fmla="*/ 144 h 224"/>
                  <a:gd name="T14" fmla="*/ 0 w 186"/>
                  <a:gd name="T15" fmla="*/ 123 h 224"/>
                  <a:gd name="T16" fmla="*/ 0 w 186"/>
                  <a:gd name="T17" fmla="*/ 100 h 224"/>
                  <a:gd name="T18" fmla="*/ 2 w 186"/>
                  <a:gd name="T19" fmla="*/ 77 h 224"/>
                  <a:gd name="T20" fmla="*/ 11 w 186"/>
                  <a:gd name="T21" fmla="*/ 57 h 224"/>
                  <a:gd name="T22" fmla="*/ 19 w 186"/>
                  <a:gd name="T23" fmla="*/ 39 h 224"/>
                  <a:gd name="T24" fmla="*/ 32 w 186"/>
                  <a:gd name="T25" fmla="*/ 24 h 224"/>
                  <a:gd name="T26" fmla="*/ 49 w 186"/>
                  <a:gd name="T27" fmla="*/ 11 h 224"/>
                  <a:gd name="T28" fmla="*/ 65 w 186"/>
                  <a:gd name="T29" fmla="*/ 3 h 224"/>
                  <a:gd name="T30" fmla="*/ 82 w 186"/>
                  <a:gd name="T31" fmla="*/ 0 h 224"/>
                  <a:gd name="T32" fmla="*/ 103 w 186"/>
                  <a:gd name="T33" fmla="*/ 0 h 224"/>
                  <a:gd name="T34" fmla="*/ 120 w 186"/>
                  <a:gd name="T35" fmla="*/ 3 h 224"/>
                  <a:gd name="T36" fmla="*/ 137 w 186"/>
                  <a:gd name="T37" fmla="*/ 11 h 224"/>
                  <a:gd name="T38" fmla="*/ 150 w 186"/>
                  <a:gd name="T39" fmla="*/ 24 h 224"/>
                  <a:gd name="T40" fmla="*/ 163 w 186"/>
                  <a:gd name="T41" fmla="*/ 39 h 224"/>
                  <a:gd name="T42" fmla="*/ 173 w 186"/>
                  <a:gd name="T43" fmla="*/ 57 h 224"/>
                  <a:gd name="T44" fmla="*/ 181 w 186"/>
                  <a:gd name="T45" fmla="*/ 77 h 224"/>
                  <a:gd name="T46" fmla="*/ 184 w 186"/>
                  <a:gd name="T47" fmla="*/ 100 h 224"/>
                  <a:gd name="T48" fmla="*/ 184 w 186"/>
                  <a:gd name="T49" fmla="*/ 123 h 224"/>
                  <a:gd name="T50" fmla="*/ 181 w 186"/>
                  <a:gd name="T51" fmla="*/ 144 h 224"/>
                  <a:gd name="T52" fmla="*/ 173 w 186"/>
                  <a:gd name="T53" fmla="*/ 163 h 224"/>
                  <a:gd name="T54" fmla="*/ 163 w 186"/>
                  <a:gd name="T55" fmla="*/ 182 h 224"/>
                  <a:gd name="T56" fmla="*/ 150 w 186"/>
                  <a:gd name="T57" fmla="*/ 195 h 224"/>
                  <a:gd name="T58" fmla="*/ 137 w 186"/>
                  <a:gd name="T59" fmla="*/ 209 h 224"/>
                  <a:gd name="T60" fmla="*/ 120 w 186"/>
                  <a:gd name="T61" fmla="*/ 218 h 224"/>
                  <a:gd name="T62" fmla="*/ 103 w 186"/>
                  <a:gd name="T63" fmla="*/ 222 h 224"/>
                  <a:gd name="T64" fmla="*/ 93 w 186"/>
                  <a:gd name="T65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6" h="224">
                    <a:moveTo>
                      <a:pt x="93" y="224"/>
                    </a:moveTo>
                    <a:lnTo>
                      <a:pt x="82" y="222"/>
                    </a:lnTo>
                    <a:lnTo>
                      <a:pt x="74" y="222"/>
                    </a:lnTo>
                    <a:lnTo>
                      <a:pt x="65" y="218"/>
                    </a:lnTo>
                    <a:lnTo>
                      <a:pt x="57" y="214"/>
                    </a:lnTo>
                    <a:lnTo>
                      <a:pt x="49" y="209"/>
                    </a:lnTo>
                    <a:lnTo>
                      <a:pt x="40" y="203"/>
                    </a:lnTo>
                    <a:lnTo>
                      <a:pt x="32" y="195"/>
                    </a:lnTo>
                    <a:lnTo>
                      <a:pt x="28" y="191"/>
                    </a:lnTo>
                    <a:lnTo>
                      <a:pt x="19" y="182"/>
                    </a:lnTo>
                    <a:lnTo>
                      <a:pt x="15" y="172"/>
                    </a:lnTo>
                    <a:lnTo>
                      <a:pt x="11" y="163"/>
                    </a:lnTo>
                    <a:lnTo>
                      <a:pt x="6" y="155"/>
                    </a:lnTo>
                    <a:lnTo>
                      <a:pt x="2" y="144"/>
                    </a:lnTo>
                    <a:lnTo>
                      <a:pt x="2" y="133"/>
                    </a:lnTo>
                    <a:lnTo>
                      <a:pt x="0" y="123"/>
                    </a:lnTo>
                    <a:lnTo>
                      <a:pt x="0" y="112"/>
                    </a:lnTo>
                    <a:lnTo>
                      <a:pt x="0" y="100"/>
                    </a:lnTo>
                    <a:lnTo>
                      <a:pt x="2" y="89"/>
                    </a:lnTo>
                    <a:lnTo>
                      <a:pt x="2" y="77"/>
                    </a:lnTo>
                    <a:lnTo>
                      <a:pt x="6" y="68"/>
                    </a:lnTo>
                    <a:lnTo>
                      <a:pt x="11" y="57"/>
                    </a:lnTo>
                    <a:lnTo>
                      <a:pt x="15" y="49"/>
                    </a:lnTo>
                    <a:lnTo>
                      <a:pt x="19" y="39"/>
                    </a:lnTo>
                    <a:lnTo>
                      <a:pt x="28" y="34"/>
                    </a:lnTo>
                    <a:lnTo>
                      <a:pt x="32" y="24"/>
                    </a:lnTo>
                    <a:lnTo>
                      <a:pt x="40" y="19"/>
                    </a:lnTo>
                    <a:lnTo>
                      <a:pt x="49" y="11"/>
                    </a:lnTo>
                    <a:lnTo>
                      <a:pt x="57" y="7"/>
                    </a:lnTo>
                    <a:lnTo>
                      <a:pt x="65" y="3"/>
                    </a:lnTo>
                    <a:lnTo>
                      <a:pt x="74" y="1"/>
                    </a:lnTo>
                    <a:lnTo>
                      <a:pt x="82" y="0"/>
                    </a:lnTo>
                    <a:lnTo>
                      <a:pt x="93" y="0"/>
                    </a:lnTo>
                    <a:lnTo>
                      <a:pt x="103" y="0"/>
                    </a:lnTo>
                    <a:lnTo>
                      <a:pt x="110" y="1"/>
                    </a:lnTo>
                    <a:lnTo>
                      <a:pt x="120" y="3"/>
                    </a:lnTo>
                    <a:lnTo>
                      <a:pt x="129" y="7"/>
                    </a:lnTo>
                    <a:lnTo>
                      <a:pt x="137" y="11"/>
                    </a:lnTo>
                    <a:lnTo>
                      <a:pt x="144" y="19"/>
                    </a:lnTo>
                    <a:lnTo>
                      <a:pt x="150" y="24"/>
                    </a:lnTo>
                    <a:lnTo>
                      <a:pt x="158" y="34"/>
                    </a:lnTo>
                    <a:lnTo>
                      <a:pt x="163" y="39"/>
                    </a:lnTo>
                    <a:lnTo>
                      <a:pt x="169" y="49"/>
                    </a:lnTo>
                    <a:lnTo>
                      <a:pt x="173" y="57"/>
                    </a:lnTo>
                    <a:lnTo>
                      <a:pt x="179" y="68"/>
                    </a:lnTo>
                    <a:lnTo>
                      <a:pt x="181" y="77"/>
                    </a:lnTo>
                    <a:lnTo>
                      <a:pt x="182" y="89"/>
                    </a:lnTo>
                    <a:lnTo>
                      <a:pt x="184" y="100"/>
                    </a:lnTo>
                    <a:lnTo>
                      <a:pt x="186" y="112"/>
                    </a:lnTo>
                    <a:lnTo>
                      <a:pt x="184" y="123"/>
                    </a:lnTo>
                    <a:lnTo>
                      <a:pt x="182" y="133"/>
                    </a:lnTo>
                    <a:lnTo>
                      <a:pt x="181" y="144"/>
                    </a:lnTo>
                    <a:lnTo>
                      <a:pt x="179" y="155"/>
                    </a:lnTo>
                    <a:lnTo>
                      <a:pt x="173" y="163"/>
                    </a:lnTo>
                    <a:lnTo>
                      <a:pt x="169" y="172"/>
                    </a:lnTo>
                    <a:lnTo>
                      <a:pt x="163" y="182"/>
                    </a:lnTo>
                    <a:lnTo>
                      <a:pt x="158" y="191"/>
                    </a:lnTo>
                    <a:lnTo>
                      <a:pt x="150" y="195"/>
                    </a:lnTo>
                    <a:lnTo>
                      <a:pt x="144" y="203"/>
                    </a:lnTo>
                    <a:lnTo>
                      <a:pt x="137" y="209"/>
                    </a:lnTo>
                    <a:lnTo>
                      <a:pt x="129" y="214"/>
                    </a:lnTo>
                    <a:lnTo>
                      <a:pt x="120" y="218"/>
                    </a:lnTo>
                    <a:lnTo>
                      <a:pt x="110" y="222"/>
                    </a:lnTo>
                    <a:lnTo>
                      <a:pt x="103" y="222"/>
                    </a:lnTo>
                    <a:lnTo>
                      <a:pt x="93" y="224"/>
                    </a:lnTo>
                    <a:lnTo>
                      <a:pt x="93" y="224"/>
                    </a:lnTo>
                    <a:close/>
                  </a:path>
                </a:pathLst>
              </a:custGeom>
              <a:solidFill>
                <a:srgbClr val="CFC9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92" name="Freeform 204"/>
              <p:cNvSpPr>
                <a:spLocks/>
              </p:cNvSpPr>
              <p:nvPr/>
            </p:nvSpPr>
            <p:spPr bwMode="auto">
              <a:xfrm>
                <a:off x="2940" y="3060"/>
                <a:ext cx="240" cy="66"/>
              </a:xfrm>
              <a:custGeom>
                <a:avLst/>
                <a:gdLst>
                  <a:gd name="T0" fmla="*/ 0 w 481"/>
                  <a:gd name="T1" fmla="*/ 85 h 131"/>
                  <a:gd name="T2" fmla="*/ 2 w 481"/>
                  <a:gd name="T3" fmla="*/ 85 h 131"/>
                  <a:gd name="T4" fmla="*/ 8 w 481"/>
                  <a:gd name="T5" fmla="*/ 84 h 131"/>
                  <a:gd name="T6" fmla="*/ 13 w 481"/>
                  <a:gd name="T7" fmla="*/ 82 h 131"/>
                  <a:gd name="T8" fmla="*/ 23 w 481"/>
                  <a:gd name="T9" fmla="*/ 82 h 131"/>
                  <a:gd name="T10" fmla="*/ 34 w 481"/>
                  <a:gd name="T11" fmla="*/ 78 h 131"/>
                  <a:gd name="T12" fmla="*/ 46 w 481"/>
                  <a:gd name="T13" fmla="*/ 76 h 131"/>
                  <a:gd name="T14" fmla="*/ 51 w 481"/>
                  <a:gd name="T15" fmla="*/ 74 h 131"/>
                  <a:gd name="T16" fmla="*/ 59 w 481"/>
                  <a:gd name="T17" fmla="*/ 72 h 131"/>
                  <a:gd name="T18" fmla="*/ 67 w 481"/>
                  <a:gd name="T19" fmla="*/ 72 h 131"/>
                  <a:gd name="T20" fmla="*/ 76 w 481"/>
                  <a:gd name="T21" fmla="*/ 72 h 131"/>
                  <a:gd name="T22" fmla="*/ 84 w 481"/>
                  <a:gd name="T23" fmla="*/ 68 h 131"/>
                  <a:gd name="T24" fmla="*/ 91 w 481"/>
                  <a:gd name="T25" fmla="*/ 68 h 131"/>
                  <a:gd name="T26" fmla="*/ 101 w 481"/>
                  <a:gd name="T27" fmla="*/ 65 h 131"/>
                  <a:gd name="T28" fmla="*/ 110 w 481"/>
                  <a:gd name="T29" fmla="*/ 65 h 131"/>
                  <a:gd name="T30" fmla="*/ 118 w 481"/>
                  <a:gd name="T31" fmla="*/ 61 h 131"/>
                  <a:gd name="T32" fmla="*/ 129 w 481"/>
                  <a:gd name="T33" fmla="*/ 61 h 131"/>
                  <a:gd name="T34" fmla="*/ 139 w 481"/>
                  <a:gd name="T35" fmla="*/ 57 h 131"/>
                  <a:gd name="T36" fmla="*/ 150 w 481"/>
                  <a:gd name="T37" fmla="*/ 57 h 131"/>
                  <a:gd name="T38" fmla="*/ 160 w 481"/>
                  <a:gd name="T39" fmla="*/ 53 h 131"/>
                  <a:gd name="T40" fmla="*/ 169 w 481"/>
                  <a:gd name="T41" fmla="*/ 51 h 131"/>
                  <a:gd name="T42" fmla="*/ 179 w 481"/>
                  <a:gd name="T43" fmla="*/ 49 h 131"/>
                  <a:gd name="T44" fmla="*/ 192 w 481"/>
                  <a:gd name="T45" fmla="*/ 47 h 131"/>
                  <a:gd name="T46" fmla="*/ 202 w 481"/>
                  <a:gd name="T47" fmla="*/ 46 h 131"/>
                  <a:gd name="T48" fmla="*/ 213 w 481"/>
                  <a:gd name="T49" fmla="*/ 44 h 131"/>
                  <a:gd name="T50" fmla="*/ 223 w 481"/>
                  <a:gd name="T51" fmla="*/ 44 h 131"/>
                  <a:gd name="T52" fmla="*/ 234 w 481"/>
                  <a:gd name="T53" fmla="*/ 42 h 131"/>
                  <a:gd name="T54" fmla="*/ 243 w 481"/>
                  <a:gd name="T55" fmla="*/ 40 h 131"/>
                  <a:gd name="T56" fmla="*/ 255 w 481"/>
                  <a:gd name="T57" fmla="*/ 38 h 131"/>
                  <a:gd name="T58" fmla="*/ 264 w 481"/>
                  <a:gd name="T59" fmla="*/ 36 h 131"/>
                  <a:gd name="T60" fmla="*/ 276 w 481"/>
                  <a:gd name="T61" fmla="*/ 34 h 131"/>
                  <a:gd name="T62" fmla="*/ 285 w 481"/>
                  <a:gd name="T63" fmla="*/ 30 h 131"/>
                  <a:gd name="T64" fmla="*/ 297 w 481"/>
                  <a:gd name="T65" fmla="*/ 30 h 131"/>
                  <a:gd name="T66" fmla="*/ 306 w 481"/>
                  <a:gd name="T67" fmla="*/ 27 h 131"/>
                  <a:gd name="T68" fmla="*/ 318 w 481"/>
                  <a:gd name="T69" fmla="*/ 27 h 131"/>
                  <a:gd name="T70" fmla="*/ 327 w 481"/>
                  <a:gd name="T71" fmla="*/ 23 h 131"/>
                  <a:gd name="T72" fmla="*/ 335 w 481"/>
                  <a:gd name="T73" fmla="*/ 23 h 131"/>
                  <a:gd name="T74" fmla="*/ 344 w 481"/>
                  <a:gd name="T75" fmla="*/ 19 h 131"/>
                  <a:gd name="T76" fmla="*/ 356 w 481"/>
                  <a:gd name="T77" fmla="*/ 19 h 131"/>
                  <a:gd name="T78" fmla="*/ 363 w 481"/>
                  <a:gd name="T79" fmla="*/ 15 h 131"/>
                  <a:gd name="T80" fmla="*/ 373 w 481"/>
                  <a:gd name="T81" fmla="*/ 15 h 131"/>
                  <a:gd name="T82" fmla="*/ 380 w 481"/>
                  <a:gd name="T83" fmla="*/ 13 h 131"/>
                  <a:gd name="T84" fmla="*/ 390 w 481"/>
                  <a:gd name="T85" fmla="*/ 13 h 131"/>
                  <a:gd name="T86" fmla="*/ 397 w 481"/>
                  <a:gd name="T87" fmla="*/ 9 h 131"/>
                  <a:gd name="T88" fmla="*/ 405 w 481"/>
                  <a:gd name="T89" fmla="*/ 9 h 131"/>
                  <a:gd name="T90" fmla="*/ 411 w 481"/>
                  <a:gd name="T91" fmla="*/ 8 h 131"/>
                  <a:gd name="T92" fmla="*/ 418 w 481"/>
                  <a:gd name="T93" fmla="*/ 6 h 131"/>
                  <a:gd name="T94" fmla="*/ 430 w 481"/>
                  <a:gd name="T95" fmla="*/ 4 h 131"/>
                  <a:gd name="T96" fmla="*/ 441 w 481"/>
                  <a:gd name="T97" fmla="*/ 2 h 131"/>
                  <a:gd name="T98" fmla="*/ 449 w 481"/>
                  <a:gd name="T99" fmla="*/ 2 h 131"/>
                  <a:gd name="T100" fmla="*/ 456 w 481"/>
                  <a:gd name="T101" fmla="*/ 0 h 131"/>
                  <a:gd name="T102" fmla="*/ 460 w 481"/>
                  <a:gd name="T103" fmla="*/ 0 h 131"/>
                  <a:gd name="T104" fmla="*/ 462 w 481"/>
                  <a:gd name="T105" fmla="*/ 0 h 131"/>
                  <a:gd name="T106" fmla="*/ 481 w 481"/>
                  <a:gd name="T107" fmla="*/ 46 h 131"/>
                  <a:gd name="T108" fmla="*/ 12 w 481"/>
                  <a:gd name="T109" fmla="*/ 131 h 131"/>
                  <a:gd name="T110" fmla="*/ 0 w 481"/>
                  <a:gd name="T111" fmla="*/ 85 h 131"/>
                  <a:gd name="T112" fmla="*/ 0 w 481"/>
                  <a:gd name="T113" fmla="*/ 8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1" h="131">
                    <a:moveTo>
                      <a:pt x="0" y="85"/>
                    </a:moveTo>
                    <a:lnTo>
                      <a:pt x="2" y="85"/>
                    </a:lnTo>
                    <a:lnTo>
                      <a:pt x="8" y="84"/>
                    </a:lnTo>
                    <a:lnTo>
                      <a:pt x="13" y="82"/>
                    </a:lnTo>
                    <a:lnTo>
                      <a:pt x="23" y="82"/>
                    </a:lnTo>
                    <a:lnTo>
                      <a:pt x="34" y="78"/>
                    </a:lnTo>
                    <a:lnTo>
                      <a:pt x="46" y="76"/>
                    </a:lnTo>
                    <a:lnTo>
                      <a:pt x="51" y="74"/>
                    </a:lnTo>
                    <a:lnTo>
                      <a:pt x="59" y="72"/>
                    </a:lnTo>
                    <a:lnTo>
                      <a:pt x="67" y="72"/>
                    </a:lnTo>
                    <a:lnTo>
                      <a:pt x="76" y="72"/>
                    </a:lnTo>
                    <a:lnTo>
                      <a:pt x="84" y="68"/>
                    </a:lnTo>
                    <a:lnTo>
                      <a:pt x="91" y="68"/>
                    </a:lnTo>
                    <a:lnTo>
                      <a:pt x="101" y="65"/>
                    </a:lnTo>
                    <a:lnTo>
                      <a:pt x="110" y="65"/>
                    </a:lnTo>
                    <a:lnTo>
                      <a:pt x="118" y="61"/>
                    </a:lnTo>
                    <a:lnTo>
                      <a:pt x="129" y="61"/>
                    </a:lnTo>
                    <a:lnTo>
                      <a:pt x="139" y="57"/>
                    </a:lnTo>
                    <a:lnTo>
                      <a:pt x="150" y="57"/>
                    </a:lnTo>
                    <a:lnTo>
                      <a:pt x="160" y="53"/>
                    </a:lnTo>
                    <a:lnTo>
                      <a:pt x="169" y="51"/>
                    </a:lnTo>
                    <a:lnTo>
                      <a:pt x="179" y="49"/>
                    </a:lnTo>
                    <a:lnTo>
                      <a:pt x="192" y="47"/>
                    </a:lnTo>
                    <a:lnTo>
                      <a:pt x="202" y="46"/>
                    </a:lnTo>
                    <a:lnTo>
                      <a:pt x="213" y="44"/>
                    </a:lnTo>
                    <a:lnTo>
                      <a:pt x="223" y="44"/>
                    </a:lnTo>
                    <a:lnTo>
                      <a:pt x="234" y="42"/>
                    </a:lnTo>
                    <a:lnTo>
                      <a:pt x="243" y="40"/>
                    </a:lnTo>
                    <a:lnTo>
                      <a:pt x="255" y="38"/>
                    </a:lnTo>
                    <a:lnTo>
                      <a:pt x="264" y="36"/>
                    </a:lnTo>
                    <a:lnTo>
                      <a:pt x="276" y="34"/>
                    </a:lnTo>
                    <a:lnTo>
                      <a:pt x="285" y="30"/>
                    </a:lnTo>
                    <a:lnTo>
                      <a:pt x="297" y="30"/>
                    </a:lnTo>
                    <a:lnTo>
                      <a:pt x="306" y="27"/>
                    </a:lnTo>
                    <a:lnTo>
                      <a:pt x="318" y="27"/>
                    </a:lnTo>
                    <a:lnTo>
                      <a:pt x="327" y="23"/>
                    </a:lnTo>
                    <a:lnTo>
                      <a:pt x="335" y="23"/>
                    </a:lnTo>
                    <a:lnTo>
                      <a:pt x="344" y="19"/>
                    </a:lnTo>
                    <a:lnTo>
                      <a:pt x="356" y="19"/>
                    </a:lnTo>
                    <a:lnTo>
                      <a:pt x="363" y="15"/>
                    </a:lnTo>
                    <a:lnTo>
                      <a:pt x="373" y="15"/>
                    </a:lnTo>
                    <a:lnTo>
                      <a:pt x="380" y="13"/>
                    </a:lnTo>
                    <a:lnTo>
                      <a:pt x="390" y="13"/>
                    </a:lnTo>
                    <a:lnTo>
                      <a:pt x="397" y="9"/>
                    </a:lnTo>
                    <a:lnTo>
                      <a:pt x="405" y="9"/>
                    </a:lnTo>
                    <a:lnTo>
                      <a:pt x="411" y="8"/>
                    </a:lnTo>
                    <a:lnTo>
                      <a:pt x="418" y="6"/>
                    </a:lnTo>
                    <a:lnTo>
                      <a:pt x="430" y="4"/>
                    </a:lnTo>
                    <a:lnTo>
                      <a:pt x="441" y="2"/>
                    </a:lnTo>
                    <a:lnTo>
                      <a:pt x="449" y="2"/>
                    </a:lnTo>
                    <a:lnTo>
                      <a:pt x="456" y="0"/>
                    </a:lnTo>
                    <a:lnTo>
                      <a:pt x="460" y="0"/>
                    </a:lnTo>
                    <a:lnTo>
                      <a:pt x="462" y="0"/>
                    </a:lnTo>
                    <a:lnTo>
                      <a:pt x="481" y="46"/>
                    </a:lnTo>
                    <a:lnTo>
                      <a:pt x="12" y="131"/>
                    </a:lnTo>
                    <a:lnTo>
                      <a:pt x="0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93" name="Freeform 205"/>
              <p:cNvSpPr>
                <a:spLocks/>
              </p:cNvSpPr>
              <p:nvPr/>
            </p:nvSpPr>
            <p:spPr bwMode="auto">
              <a:xfrm>
                <a:off x="2957" y="3110"/>
                <a:ext cx="238" cy="66"/>
              </a:xfrm>
              <a:custGeom>
                <a:avLst/>
                <a:gdLst>
                  <a:gd name="T0" fmla="*/ 0 w 478"/>
                  <a:gd name="T1" fmla="*/ 89 h 133"/>
                  <a:gd name="T2" fmla="*/ 0 w 478"/>
                  <a:gd name="T3" fmla="*/ 87 h 133"/>
                  <a:gd name="T4" fmla="*/ 6 w 478"/>
                  <a:gd name="T5" fmla="*/ 87 h 133"/>
                  <a:gd name="T6" fmla="*/ 12 w 478"/>
                  <a:gd name="T7" fmla="*/ 85 h 133"/>
                  <a:gd name="T8" fmla="*/ 21 w 478"/>
                  <a:gd name="T9" fmla="*/ 83 h 133"/>
                  <a:gd name="T10" fmla="*/ 33 w 478"/>
                  <a:gd name="T11" fmla="*/ 81 h 133"/>
                  <a:gd name="T12" fmla="*/ 44 w 478"/>
                  <a:gd name="T13" fmla="*/ 80 h 133"/>
                  <a:gd name="T14" fmla="*/ 50 w 478"/>
                  <a:gd name="T15" fmla="*/ 76 h 133"/>
                  <a:gd name="T16" fmla="*/ 57 w 478"/>
                  <a:gd name="T17" fmla="*/ 76 h 133"/>
                  <a:gd name="T18" fmla="*/ 67 w 478"/>
                  <a:gd name="T19" fmla="*/ 74 h 133"/>
                  <a:gd name="T20" fmla="*/ 74 w 478"/>
                  <a:gd name="T21" fmla="*/ 74 h 133"/>
                  <a:gd name="T22" fmla="*/ 84 w 478"/>
                  <a:gd name="T23" fmla="*/ 70 h 133"/>
                  <a:gd name="T24" fmla="*/ 92 w 478"/>
                  <a:gd name="T25" fmla="*/ 70 h 133"/>
                  <a:gd name="T26" fmla="*/ 99 w 478"/>
                  <a:gd name="T27" fmla="*/ 66 h 133"/>
                  <a:gd name="T28" fmla="*/ 109 w 478"/>
                  <a:gd name="T29" fmla="*/ 66 h 133"/>
                  <a:gd name="T30" fmla="*/ 116 w 478"/>
                  <a:gd name="T31" fmla="*/ 62 h 133"/>
                  <a:gd name="T32" fmla="*/ 128 w 478"/>
                  <a:gd name="T33" fmla="*/ 62 h 133"/>
                  <a:gd name="T34" fmla="*/ 137 w 478"/>
                  <a:gd name="T35" fmla="*/ 61 h 133"/>
                  <a:gd name="T36" fmla="*/ 149 w 478"/>
                  <a:gd name="T37" fmla="*/ 59 h 133"/>
                  <a:gd name="T38" fmla="*/ 158 w 478"/>
                  <a:gd name="T39" fmla="*/ 57 h 133"/>
                  <a:gd name="T40" fmla="*/ 168 w 478"/>
                  <a:gd name="T41" fmla="*/ 55 h 133"/>
                  <a:gd name="T42" fmla="*/ 179 w 478"/>
                  <a:gd name="T43" fmla="*/ 53 h 133"/>
                  <a:gd name="T44" fmla="*/ 190 w 478"/>
                  <a:gd name="T45" fmla="*/ 51 h 133"/>
                  <a:gd name="T46" fmla="*/ 200 w 478"/>
                  <a:gd name="T47" fmla="*/ 49 h 133"/>
                  <a:gd name="T48" fmla="*/ 211 w 478"/>
                  <a:gd name="T49" fmla="*/ 47 h 133"/>
                  <a:gd name="T50" fmla="*/ 221 w 478"/>
                  <a:gd name="T51" fmla="*/ 45 h 133"/>
                  <a:gd name="T52" fmla="*/ 234 w 478"/>
                  <a:gd name="T53" fmla="*/ 43 h 133"/>
                  <a:gd name="T54" fmla="*/ 242 w 478"/>
                  <a:gd name="T55" fmla="*/ 40 h 133"/>
                  <a:gd name="T56" fmla="*/ 253 w 478"/>
                  <a:gd name="T57" fmla="*/ 38 h 133"/>
                  <a:gd name="T58" fmla="*/ 263 w 478"/>
                  <a:gd name="T59" fmla="*/ 36 h 133"/>
                  <a:gd name="T60" fmla="*/ 274 w 478"/>
                  <a:gd name="T61" fmla="*/ 34 h 133"/>
                  <a:gd name="T62" fmla="*/ 284 w 478"/>
                  <a:gd name="T63" fmla="*/ 32 h 133"/>
                  <a:gd name="T64" fmla="*/ 295 w 478"/>
                  <a:gd name="T65" fmla="*/ 30 h 133"/>
                  <a:gd name="T66" fmla="*/ 305 w 478"/>
                  <a:gd name="T67" fmla="*/ 28 h 133"/>
                  <a:gd name="T68" fmla="*/ 316 w 478"/>
                  <a:gd name="T69" fmla="*/ 26 h 133"/>
                  <a:gd name="T70" fmla="*/ 325 w 478"/>
                  <a:gd name="T71" fmla="*/ 24 h 133"/>
                  <a:gd name="T72" fmla="*/ 333 w 478"/>
                  <a:gd name="T73" fmla="*/ 23 h 133"/>
                  <a:gd name="T74" fmla="*/ 343 w 478"/>
                  <a:gd name="T75" fmla="*/ 21 h 133"/>
                  <a:gd name="T76" fmla="*/ 354 w 478"/>
                  <a:gd name="T77" fmla="*/ 19 h 133"/>
                  <a:gd name="T78" fmla="*/ 362 w 478"/>
                  <a:gd name="T79" fmla="*/ 17 h 133"/>
                  <a:gd name="T80" fmla="*/ 371 w 478"/>
                  <a:gd name="T81" fmla="*/ 17 h 133"/>
                  <a:gd name="T82" fmla="*/ 381 w 478"/>
                  <a:gd name="T83" fmla="*/ 13 h 133"/>
                  <a:gd name="T84" fmla="*/ 388 w 478"/>
                  <a:gd name="T85" fmla="*/ 13 h 133"/>
                  <a:gd name="T86" fmla="*/ 396 w 478"/>
                  <a:gd name="T87" fmla="*/ 11 h 133"/>
                  <a:gd name="T88" fmla="*/ 403 w 478"/>
                  <a:gd name="T89" fmla="*/ 9 h 133"/>
                  <a:gd name="T90" fmla="*/ 409 w 478"/>
                  <a:gd name="T91" fmla="*/ 7 h 133"/>
                  <a:gd name="T92" fmla="*/ 417 w 478"/>
                  <a:gd name="T93" fmla="*/ 7 h 133"/>
                  <a:gd name="T94" fmla="*/ 428 w 478"/>
                  <a:gd name="T95" fmla="*/ 4 h 133"/>
                  <a:gd name="T96" fmla="*/ 439 w 478"/>
                  <a:gd name="T97" fmla="*/ 4 h 133"/>
                  <a:gd name="T98" fmla="*/ 447 w 478"/>
                  <a:gd name="T99" fmla="*/ 2 h 133"/>
                  <a:gd name="T100" fmla="*/ 453 w 478"/>
                  <a:gd name="T101" fmla="*/ 0 h 133"/>
                  <a:gd name="T102" fmla="*/ 457 w 478"/>
                  <a:gd name="T103" fmla="*/ 0 h 133"/>
                  <a:gd name="T104" fmla="*/ 460 w 478"/>
                  <a:gd name="T105" fmla="*/ 0 h 133"/>
                  <a:gd name="T106" fmla="*/ 478 w 478"/>
                  <a:gd name="T107" fmla="*/ 49 h 133"/>
                  <a:gd name="T108" fmla="*/ 12 w 478"/>
                  <a:gd name="T109" fmla="*/ 133 h 133"/>
                  <a:gd name="T110" fmla="*/ 0 w 478"/>
                  <a:gd name="T111" fmla="*/ 89 h 133"/>
                  <a:gd name="T112" fmla="*/ 0 w 478"/>
                  <a:gd name="T113" fmla="*/ 89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78" h="133">
                    <a:moveTo>
                      <a:pt x="0" y="89"/>
                    </a:moveTo>
                    <a:lnTo>
                      <a:pt x="0" y="87"/>
                    </a:lnTo>
                    <a:lnTo>
                      <a:pt x="6" y="87"/>
                    </a:lnTo>
                    <a:lnTo>
                      <a:pt x="12" y="85"/>
                    </a:lnTo>
                    <a:lnTo>
                      <a:pt x="21" y="83"/>
                    </a:lnTo>
                    <a:lnTo>
                      <a:pt x="33" y="81"/>
                    </a:lnTo>
                    <a:lnTo>
                      <a:pt x="44" y="80"/>
                    </a:lnTo>
                    <a:lnTo>
                      <a:pt x="50" y="76"/>
                    </a:lnTo>
                    <a:lnTo>
                      <a:pt x="57" y="76"/>
                    </a:lnTo>
                    <a:lnTo>
                      <a:pt x="67" y="74"/>
                    </a:lnTo>
                    <a:lnTo>
                      <a:pt x="74" y="74"/>
                    </a:lnTo>
                    <a:lnTo>
                      <a:pt x="84" y="70"/>
                    </a:lnTo>
                    <a:lnTo>
                      <a:pt x="92" y="70"/>
                    </a:lnTo>
                    <a:lnTo>
                      <a:pt x="99" y="66"/>
                    </a:lnTo>
                    <a:lnTo>
                      <a:pt x="109" y="66"/>
                    </a:lnTo>
                    <a:lnTo>
                      <a:pt x="116" y="62"/>
                    </a:lnTo>
                    <a:lnTo>
                      <a:pt x="128" y="62"/>
                    </a:lnTo>
                    <a:lnTo>
                      <a:pt x="137" y="61"/>
                    </a:lnTo>
                    <a:lnTo>
                      <a:pt x="149" y="59"/>
                    </a:lnTo>
                    <a:lnTo>
                      <a:pt x="158" y="57"/>
                    </a:lnTo>
                    <a:lnTo>
                      <a:pt x="168" y="55"/>
                    </a:lnTo>
                    <a:lnTo>
                      <a:pt x="179" y="53"/>
                    </a:lnTo>
                    <a:lnTo>
                      <a:pt x="190" y="51"/>
                    </a:lnTo>
                    <a:lnTo>
                      <a:pt x="200" y="49"/>
                    </a:lnTo>
                    <a:lnTo>
                      <a:pt x="211" y="47"/>
                    </a:lnTo>
                    <a:lnTo>
                      <a:pt x="221" y="45"/>
                    </a:lnTo>
                    <a:lnTo>
                      <a:pt x="234" y="43"/>
                    </a:lnTo>
                    <a:lnTo>
                      <a:pt x="242" y="40"/>
                    </a:lnTo>
                    <a:lnTo>
                      <a:pt x="253" y="38"/>
                    </a:lnTo>
                    <a:lnTo>
                      <a:pt x="263" y="36"/>
                    </a:lnTo>
                    <a:lnTo>
                      <a:pt x="274" y="34"/>
                    </a:lnTo>
                    <a:lnTo>
                      <a:pt x="284" y="32"/>
                    </a:lnTo>
                    <a:lnTo>
                      <a:pt x="295" y="30"/>
                    </a:lnTo>
                    <a:lnTo>
                      <a:pt x="305" y="28"/>
                    </a:lnTo>
                    <a:lnTo>
                      <a:pt x="316" y="26"/>
                    </a:lnTo>
                    <a:lnTo>
                      <a:pt x="325" y="24"/>
                    </a:lnTo>
                    <a:lnTo>
                      <a:pt x="333" y="23"/>
                    </a:lnTo>
                    <a:lnTo>
                      <a:pt x="343" y="21"/>
                    </a:lnTo>
                    <a:lnTo>
                      <a:pt x="354" y="19"/>
                    </a:lnTo>
                    <a:lnTo>
                      <a:pt x="362" y="17"/>
                    </a:lnTo>
                    <a:lnTo>
                      <a:pt x="371" y="17"/>
                    </a:lnTo>
                    <a:lnTo>
                      <a:pt x="381" y="13"/>
                    </a:lnTo>
                    <a:lnTo>
                      <a:pt x="388" y="13"/>
                    </a:lnTo>
                    <a:lnTo>
                      <a:pt x="396" y="11"/>
                    </a:lnTo>
                    <a:lnTo>
                      <a:pt x="403" y="9"/>
                    </a:lnTo>
                    <a:lnTo>
                      <a:pt x="409" y="7"/>
                    </a:lnTo>
                    <a:lnTo>
                      <a:pt x="417" y="7"/>
                    </a:lnTo>
                    <a:lnTo>
                      <a:pt x="428" y="4"/>
                    </a:lnTo>
                    <a:lnTo>
                      <a:pt x="439" y="4"/>
                    </a:lnTo>
                    <a:lnTo>
                      <a:pt x="447" y="2"/>
                    </a:lnTo>
                    <a:lnTo>
                      <a:pt x="453" y="0"/>
                    </a:lnTo>
                    <a:lnTo>
                      <a:pt x="457" y="0"/>
                    </a:lnTo>
                    <a:lnTo>
                      <a:pt x="460" y="0"/>
                    </a:lnTo>
                    <a:lnTo>
                      <a:pt x="478" y="49"/>
                    </a:lnTo>
                    <a:lnTo>
                      <a:pt x="12" y="133"/>
                    </a:lnTo>
                    <a:lnTo>
                      <a:pt x="0" y="89"/>
                    </a:lnTo>
                    <a:lnTo>
                      <a:pt x="0" y="89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73236" name="Group 148"/>
            <p:cNvGrpSpPr>
              <a:grpSpLocks/>
            </p:cNvGrpSpPr>
            <p:nvPr/>
          </p:nvGrpSpPr>
          <p:grpSpPr bwMode="auto">
            <a:xfrm>
              <a:off x="-431" y="1119"/>
              <a:ext cx="1940" cy="1222"/>
              <a:chOff x="2203" y="2286"/>
              <a:chExt cx="1940" cy="1222"/>
            </a:xfrm>
          </p:grpSpPr>
          <p:sp>
            <p:nvSpPr>
              <p:cNvPr id="473237" name="Freeform 149"/>
              <p:cNvSpPr>
                <a:spLocks/>
              </p:cNvSpPr>
              <p:nvPr/>
            </p:nvSpPr>
            <p:spPr bwMode="auto">
              <a:xfrm>
                <a:off x="3117" y="3033"/>
                <a:ext cx="1026" cy="446"/>
              </a:xfrm>
              <a:custGeom>
                <a:avLst/>
                <a:gdLst>
                  <a:gd name="T0" fmla="*/ 1171 w 2051"/>
                  <a:gd name="T1" fmla="*/ 891 h 891"/>
                  <a:gd name="T2" fmla="*/ 0 w 2051"/>
                  <a:gd name="T3" fmla="*/ 401 h 891"/>
                  <a:gd name="T4" fmla="*/ 427 w 2051"/>
                  <a:gd name="T5" fmla="*/ 0 h 891"/>
                  <a:gd name="T6" fmla="*/ 2034 w 2051"/>
                  <a:gd name="T7" fmla="*/ 78 h 891"/>
                  <a:gd name="T8" fmla="*/ 2051 w 2051"/>
                  <a:gd name="T9" fmla="*/ 384 h 891"/>
                  <a:gd name="T10" fmla="*/ 1792 w 2051"/>
                  <a:gd name="T11" fmla="*/ 401 h 891"/>
                  <a:gd name="T12" fmla="*/ 1804 w 2051"/>
                  <a:gd name="T13" fmla="*/ 741 h 891"/>
                  <a:gd name="T14" fmla="*/ 1171 w 2051"/>
                  <a:gd name="T15" fmla="*/ 891 h 891"/>
                  <a:gd name="T16" fmla="*/ 1171 w 2051"/>
                  <a:gd name="T17" fmla="*/ 891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51" h="891">
                    <a:moveTo>
                      <a:pt x="1171" y="891"/>
                    </a:moveTo>
                    <a:lnTo>
                      <a:pt x="0" y="401"/>
                    </a:lnTo>
                    <a:lnTo>
                      <a:pt x="427" y="0"/>
                    </a:lnTo>
                    <a:lnTo>
                      <a:pt x="2034" y="78"/>
                    </a:lnTo>
                    <a:lnTo>
                      <a:pt x="2051" y="384"/>
                    </a:lnTo>
                    <a:lnTo>
                      <a:pt x="1792" y="401"/>
                    </a:lnTo>
                    <a:lnTo>
                      <a:pt x="1804" y="741"/>
                    </a:lnTo>
                    <a:lnTo>
                      <a:pt x="1171" y="891"/>
                    </a:lnTo>
                    <a:lnTo>
                      <a:pt x="1171" y="891"/>
                    </a:lnTo>
                    <a:close/>
                  </a:path>
                </a:pathLst>
              </a:custGeom>
              <a:solidFill>
                <a:srgbClr val="D6D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38" name="Freeform 150"/>
              <p:cNvSpPr>
                <a:spLocks/>
              </p:cNvSpPr>
              <p:nvPr/>
            </p:nvSpPr>
            <p:spPr bwMode="auto">
              <a:xfrm>
                <a:off x="2203" y="2739"/>
                <a:ext cx="1282" cy="712"/>
              </a:xfrm>
              <a:custGeom>
                <a:avLst/>
                <a:gdLst>
                  <a:gd name="T0" fmla="*/ 2564 w 2564"/>
                  <a:gd name="T1" fmla="*/ 1294 h 1423"/>
                  <a:gd name="T2" fmla="*/ 1466 w 2564"/>
                  <a:gd name="T3" fmla="*/ 1423 h 1423"/>
                  <a:gd name="T4" fmla="*/ 779 w 2564"/>
                  <a:gd name="T5" fmla="*/ 1060 h 1423"/>
                  <a:gd name="T6" fmla="*/ 612 w 2564"/>
                  <a:gd name="T7" fmla="*/ 1227 h 1423"/>
                  <a:gd name="T8" fmla="*/ 0 w 2564"/>
                  <a:gd name="T9" fmla="*/ 887 h 1423"/>
                  <a:gd name="T10" fmla="*/ 169 w 2564"/>
                  <a:gd name="T11" fmla="*/ 0 h 1423"/>
                  <a:gd name="T12" fmla="*/ 2564 w 2564"/>
                  <a:gd name="T13" fmla="*/ 1294 h 1423"/>
                  <a:gd name="T14" fmla="*/ 2564 w 2564"/>
                  <a:gd name="T15" fmla="*/ 1294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64" h="1423">
                    <a:moveTo>
                      <a:pt x="2564" y="1294"/>
                    </a:moveTo>
                    <a:lnTo>
                      <a:pt x="1466" y="1423"/>
                    </a:lnTo>
                    <a:lnTo>
                      <a:pt x="779" y="1060"/>
                    </a:lnTo>
                    <a:lnTo>
                      <a:pt x="612" y="1227"/>
                    </a:lnTo>
                    <a:lnTo>
                      <a:pt x="0" y="887"/>
                    </a:lnTo>
                    <a:lnTo>
                      <a:pt x="169" y="0"/>
                    </a:lnTo>
                    <a:lnTo>
                      <a:pt x="2564" y="1294"/>
                    </a:lnTo>
                    <a:lnTo>
                      <a:pt x="2564" y="1294"/>
                    </a:lnTo>
                    <a:close/>
                  </a:path>
                </a:pathLst>
              </a:custGeom>
              <a:solidFill>
                <a:srgbClr val="CFC9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39" name="Freeform 151"/>
              <p:cNvSpPr>
                <a:spLocks/>
              </p:cNvSpPr>
              <p:nvPr/>
            </p:nvSpPr>
            <p:spPr bwMode="auto">
              <a:xfrm>
                <a:off x="2217" y="2716"/>
                <a:ext cx="1126" cy="792"/>
              </a:xfrm>
              <a:custGeom>
                <a:avLst/>
                <a:gdLst>
                  <a:gd name="T0" fmla="*/ 1432 w 2251"/>
                  <a:gd name="T1" fmla="*/ 355 h 1583"/>
                  <a:gd name="T2" fmla="*/ 1567 w 2251"/>
                  <a:gd name="T3" fmla="*/ 1114 h 1583"/>
                  <a:gd name="T4" fmla="*/ 2251 w 2251"/>
                  <a:gd name="T5" fmla="*/ 1484 h 1583"/>
                  <a:gd name="T6" fmla="*/ 1534 w 2251"/>
                  <a:gd name="T7" fmla="*/ 1583 h 1583"/>
                  <a:gd name="T8" fmla="*/ 0 w 2251"/>
                  <a:gd name="T9" fmla="*/ 773 h 1583"/>
                  <a:gd name="T10" fmla="*/ 57 w 2251"/>
                  <a:gd name="T11" fmla="*/ 0 h 1583"/>
                  <a:gd name="T12" fmla="*/ 1432 w 2251"/>
                  <a:gd name="T13" fmla="*/ 355 h 1583"/>
                  <a:gd name="T14" fmla="*/ 1432 w 2251"/>
                  <a:gd name="T15" fmla="*/ 355 h 1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1" h="1583">
                    <a:moveTo>
                      <a:pt x="1432" y="355"/>
                    </a:moveTo>
                    <a:lnTo>
                      <a:pt x="1567" y="1114"/>
                    </a:lnTo>
                    <a:lnTo>
                      <a:pt x="2251" y="1484"/>
                    </a:lnTo>
                    <a:lnTo>
                      <a:pt x="1534" y="1583"/>
                    </a:lnTo>
                    <a:lnTo>
                      <a:pt x="0" y="773"/>
                    </a:lnTo>
                    <a:lnTo>
                      <a:pt x="57" y="0"/>
                    </a:lnTo>
                    <a:lnTo>
                      <a:pt x="1432" y="355"/>
                    </a:lnTo>
                    <a:lnTo>
                      <a:pt x="1432" y="35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40" name="Freeform 152"/>
              <p:cNvSpPr>
                <a:spLocks/>
              </p:cNvSpPr>
              <p:nvPr/>
            </p:nvSpPr>
            <p:spPr bwMode="auto">
              <a:xfrm>
                <a:off x="3095" y="3206"/>
                <a:ext cx="645" cy="286"/>
              </a:xfrm>
              <a:custGeom>
                <a:avLst/>
                <a:gdLst>
                  <a:gd name="T0" fmla="*/ 1238 w 1289"/>
                  <a:gd name="T1" fmla="*/ 503 h 572"/>
                  <a:gd name="T2" fmla="*/ 114 w 1289"/>
                  <a:gd name="T3" fmla="*/ 0 h 572"/>
                  <a:gd name="T4" fmla="*/ 0 w 1289"/>
                  <a:gd name="T5" fmla="*/ 45 h 572"/>
                  <a:gd name="T6" fmla="*/ 1127 w 1289"/>
                  <a:gd name="T7" fmla="*/ 572 h 572"/>
                  <a:gd name="T8" fmla="*/ 1289 w 1289"/>
                  <a:gd name="T9" fmla="*/ 526 h 572"/>
                  <a:gd name="T10" fmla="*/ 1238 w 1289"/>
                  <a:gd name="T11" fmla="*/ 503 h 572"/>
                  <a:gd name="T12" fmla="*/ 1238 w 1289"/>
                  <a:gd name="T13" fmla="*/ 503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9" h="572">
                    <a:moveTo>
                      <a:pt x="1238" y="503"/>
                    </a:moveTo>
                    <a:lnTo>
                      <a:pt x="114" y="0"/>
                    </a:lnTo>
                    <a:lnTo>
                      <a:pt x="0" y="45"/>
                    </a:lnTo>
                    <a:lnTo>
                      <a:pt x="1127" y="572"/>
                    </a:lnTo>
                    <a:lnTo>
                      <a:pt x="1289" y="526"/>
                    </a:lnTo>
                    <a:lnTo>
                      <a:pt x="1238" y="503"/>
                    </a:lnTo>
                    <a:lnTo>
                      <a:pt x="1238" y="503"/>
                    </a:lnTo>
                    <a:close/>
                  </a:path>
                </a:pathLst>
              </a:custGeom>
              <a:solidFill>
                <a:srgbClr val="5C5C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41" name="Freeform 153"/>
              <p:cNvSpPr>
                <a:spLocks/>
              </p:cNvSpPr>
              <p:nvPr/>
            </p:nvSpPr>
            <p:spPr bwMode="auto">
              <a:xfrm>
                <a:off x="2235" y="2337"/>
                <a:ext cx="857" cy="435"/>
              </a:xfrm>
              <a:custGeom>
                <a:avLst/>
                <a:gdLst>
                  <a:gd name="T0" fmla="*/ 8 w 1713"/>
                  <a:gd name="T1" fmla="*/ 868 h 868"/>
                  <a:gd name="T2" fmla="*/ 4 w 1713"/>
                  <a:gd name="T3" fmla="*/ 857 h 868"/>
                  <a:gd name="T4" fmla="*/ 2 w 1713"/>
                  <a:gd name="T5" fmla="*/ 826 h 868"/>
                  <a:gd name="T6" fmla="*/ 0 w 1713"/>
                  <a:gd name="T7" fmla="*/ 805 h 868"/>
                  <a:gd name="T8" fmla="*/ 0 w 1713"/>
                  <a:gd name="T9" fmla="*/ 781 h 868"/>
                  <a:gd name="T10" fmla="*/ 0 w 1713"/>
                  <a:gd name="T11" fmla="*/ 754 h 868"/>
                  <a:gd name="T12" fmla="*/ 2 w 1713"/>
                  <a:gd name="T13" fmla="*/ 726 h 868"/>
                  <a:gd name="T14" fmla="*/ 4 w 1713"/>
                  <a:gd name="T15" fmla="*/ 695 h 868"/>
                  <a:gd name="T16" fmla="*/ 12 w 1713"/>
                  <a:gd name="T17" fmla="*/ 665 h 868"/>
                  <a:gd name="T18" fmla="*/ 23 w 1713"/>
                  <a:gd name="T19" fmla="*/ 634 h 868"/>
                  <a:gd name="T20" fmla="*/ 36 w 1713"/>
                  <a:gd name="T21" fmla="*/ 602 h 868"/>
                  <a:gd name="T22" fmla="*/ 52 w 1713"/>
                  <a:gd name="T23" fmla="*/ 572 h 868"/>
                  <a:gd name="T24" fmla="*/ 73 w 1713"/>
                  <a:gd name="T25" fmla="*/ 541 h 868"/>
                  <a:gd name="T26" fmla="*/ 97 w 1713"/>
                  <a:gd name="T27" fmla="*/ 515 h 868"/>
                  <a:gd name="T28" fmla="*/ 130 w 1713"/>
                  <a:gd name="T29" fmla="*/ 492 h 868"/>
                  <a:gd name="T30" fmla="*/ 164 w 1713"/>
                  <a:gd name="T31" fmla="*/ 467 h 868"/>
                  <a:gd name="T32" fmla="*/ 206 w 1713"/>
                  <a:gd name="T33" fmla="*/ 448 h 868"/>
                  <a:gd name="T34" fmla="*/ 253 w 1713"/>
                  <a:gd name="T35" fmla="*/ 435 h 868"/>
                  <a:gd name="T36" fmla="*/ 308 w 1713"/>
                  <a:gd name="T37" fmla="*/ 425 h 868"/>
                  <a:gd name="T38" fmla="*/ 369 w 1713"/>
                  <a:gd name="T39" fmla="*/ 422 h 868"/>
                  <a:gd name="T40" fmla="*/ 436 w 1713"/>
                  <a:gd name="T41" fmla="*/ 420 h 868"/>
                  <a:gd name="T42" fmla="*/ 491 w 1713"/>
                  <a:gd name="T43" fmla="*/ 416 h 868"/>
                  <a:gd name="T44" fmla="*/ 544 w 1713"/>
                  <a:gd name="T45" fmla="*/ 410 h 868"/>
                  <a:gd name="T46" fmla="*/ 586 w 1713"/>
                  <a:gd name="T47" fmla="*/ 399 h 868"/>
                  <a:gd name="T48" fmla="*/ 624 w 1713"/>
                  <a:gd name="T49" fmla="*/ 387 h 868"/>
                  <a:gd name="T50" fmla="*/ 656 w 1713"/>
                  <a:gd name="T51" fmla="*/ 374 h 868"/>
                  <a:gd name="T52" fmla="*/ 687 w 1713"/>
                  <a:gd name="T53" fmla="*/ 357 h 868"/>
                  <a:gd name="T54" fmla="*/ 711 w 1713"/>
                  <a:gd name="T55" fmla="*/ 340 h 868"/>
                  <a:gd name="T56" fmla="*/ 734 w 1713"/>
                  <a:gd name="T57" fmla="*/ 319 h 868"/>
                  <a:gd name="T58" fmla="*/ 761 w 1713"/>
                  <a:gd name="T59" fmla="*/ 294 h 868"/>
                  <a:gd name="T60" fmla="*/ 787 w 1713"/>
                  <a:gd name="T61" fmla="*/ 264 h 868"/>
                  <a:gd name="T62" fmla="*/ 806 w 1713"/>
                  <a:gd name="T63" fmla="*/ 243 h 868"/>
                  <a:gd name="T64" fmla="*/ 827 w 1713"/>
                  <a:gd name="T65" fmla="*/ 220 h 868"/>
                  <a:gd name="T66" fmla="*/ 848 w 1713"/>
                  <a:gd name="T67" fmla="*/ 197 h 868"/>
                  <a:gd name="T68" fmla="*/ 873 w 1713"/>
                  <a:gd name="T69" fmla="*/ 175 h 868"/>
                  <a:gd name="T70" fmla="*/ 900 w 1713"/>
                  <a:gd name="T71" fmla="*/ 152 h 868"/>
                  <a:gd name="T72" fmla="*/ 932 w 1713"/>
                  <a:gd name="T73" fmla="*/ 129 h 868"/>
                  <a:gd name="T74" fmla="*/ 968 w 1713"/>
                  <a:gd name="T75" fmla="*/ 108 h 868"/>
                  <a:gd name="T76" fmla="*/ 1010 w 1713"/>
                  <a:gd name="T77" fmla="*/ 89 h 868"/>
                  <a:gd name="T78" fmla="*/ 1057 w 1713"/>
                  <a:gd name="T79" fmla="*/ 70 h 868"/>
                  <a:gd name="T80" fmla="*/ 1114 w 1713"/>
                  <a:gd name="T81" fmla="*/ 55 h 868"/>
                  <a:gd name="T82" fmla="*/ 1170 w 1713"/>
                  <a:gd name="T83" fmla="*/ 40 h 868"/>
                  <a:gd name="T84" fmla="*/ 1223 w 1713"/>
                  <a:gd name="T85" fmla="*/ 26 h 868"/>
                  <a:gd name="T86" fmla="*/ 1274 w 1713"/>
                  <a:gd name="T87" fmla="*/ 17 h 868"/>
                  <a:gd name="T88" fmla="*/ 1322 w 1713"/>
                  <a:gd name="T89" fmla="*/ 11 h 868"/>
                  <a:gd name="T90" fmla="*/ 1367 w 1713"/>
                  <a:gd name="T91" fmla="*/ 5 h 868"/>
                  <a:gd name="T92" fmla="*/ 1409 w 1713"/>
                  <a:gd name="T93" fmla="*/ 2 h 868"/>
                  <a:gd name="T94" fmla="*/ 1447 w 1713"/>
                  <a:gd name="T95" fmla="*/ 0 h 868"/>
                  <a:gd name="T96" fmla="*/ 1485 w 1713"/>
                  <a:gd name="T97" fmla="*/ 2 h 868"/>
                  <a:gd name="T98" fmla="*/ 1517 w 1713"/>
                  <a:gd name="T99" fmla="*/ 2 h 868"/>
                  <a:gd name="T100" fmla="*/ 1548 w 1713"/>
                  <a:gd name="T101" fmla="*/ 3 h 868"/>
                  <a:gd name="T102" fmla="*/ 1576 w 1713"/>
                  <a:gd name="T103" fmla="*/ 9 h 868"/>
                  <a:gd name="T104" fmla="*/ 1601 w 1713"/>
                  <a:gd name="T105" fmla="*/ 13 h 868"/>
                  <a:gd name="T106" fmla="*/ 1624 w 1713"/>
                  <a:gd name="T107" fmla="*/ 17 h 868"/>
                  <a:gd name="T108" fmla="*/ 1656 w 1713"/>
                  <a:gd name="T109" fmla="*/ 26 h 868"/>
                  <a:gd name="T110" fmla="*/ 1685 w 1713"/>
                  <a:gd name="T111" fmla="*/ 36 h 868"/>
                  <a:gd name="T112" fmla="*/ 1704 w 1713"/>
                  <a:gd name="T113" fmla="*/ 43 h 868"/>
                  <a:gd name="T114" fmla="*/ 1713 w 1713"/>
                  <a:gd name="T115" fmla="*/ 49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13" h="868">
                    <a:moveTo>
                      <a:pt x="1713" y="49"/>
                    </a:moveTo>
                    <a:lnTo>
                      <a:pt x="1584" y="693"/>
                    </a:lnTo>
                    <a:lnTo>
                      <a:pt x="8" y="868"/>
                    </a:lnTo>
                    <a:lnTo>
                      <a:pt x="8" y="866"/>
                    </a:lnTo>
                    <a:lnTo>
                      <a:pt x="6" y="862"/>
                    </a:lnTo>
                    <a:lnTo>
                      <a:pt x="4" y="857"/>
                    </a:lnTo>
                    <a:lnTo>
                      <a:pt x="4" y="849"/>
                    </a:lnTo>
                    <a:lnTo>
                      <a:pt x="2" y="838"/>
                    </a:lnTo>
                    <a:lnTo>
                      <a:pt x="2" y="826"/>
                    </a:lnTo>
                    <a:lnTo>
                      <a:pt x="0" y="819"/>
                    </a:lnTo>
                    <a:lnTo>
                      <a:pt x="0" y="813"/>
                    </a:lnTo>
                    <a:lnTo>
                      <a:pt x="0" y="805"/>
                    </a:lnTo>
                    <a:lnTo>
                      <a:pt x="0" y="798"/>
                    </a:lnTo>
                    <a:lnTo>
                      <a:pt x="0" y="788"/>
                    </a:lnTo>
                    <a:lnTo>
                      <a:pt x="0" y="781"/>
                    </a:lnTo>
                    <a:lnTo>
                      <a:pt x="0" y="773"/>
                    </a:lnTo>
                    <a:lnTo>
                      <a:pt x="0" y="764"/>
                    </a:lnTo>
                    <a:lnTo>
                      <a:pt x="0" y="754"/>
                    </a:lnTo>
                    <a:lnTo>
                      <a:pt x="0" y="745"/>
                    </a:lnTo>
                    <a:lnTo>
                      <a:pt x="0" y="735"/>
                    </a:lnTo>
                    <a:lnTo>
                      <a:pt x="2" y="726"/>
                    </a:lnTo>
                    <a:lnTo>
                      <a:pt x="2" y="716"/>
                    </a:lnTo>
                    <a:lnTo>
                      <a:pt x="4" y="705"/>
                    </a:lnTo>
                    <a:lnTo>
                      <a:pt x="4" y="695"/>
                    </a:lnTo>
                    <a:lnTo>
                      <a:pt x="8" y="686"/>
                    </a:lnTo>
                    <a:lnTo>
                      <a:pt x="10" y="676"/>
                    </a:lnTo>
                    <a:lnTo>
                      <a:pt x="12" y="665"/>
                    </a:lnTo>
                    <a:lnTo>
                      <a:pt x="17" y="655"/>
                    </a:lnTo>
                    <a:lnTo>
                      <a:pt x="21" y="646"/>
                    </a:lnTo>
                    <a:lnTo>
                      <a:pt x="23" y="634"/>
                    </a:lnTo>
                    <a:lnTo>
                      <a:pt x="27" y="623"/>
                    </a:lnTo>
                    <a:lnTo>
                      <a:pt x="31" y="612"/>
                    </a:lnTo>
                    <a:lnTo>
                      <a:pt x="36" y="602"/>
                    </a:lnTo>
                    <a:lnTo>
                      <a:pt x="40" y="591"/>
                    </a:lnTo>
                    <a:lnTo>
                      <a:pt x="46" y="581"/>
                    </a:lnTo>
                    <a:lnTo>
                      <a:pt x="52" y="572"/>
                    </a:lnTo>
                    <a:lnTo>
                      <a:pt x="59" y="562"/>
                    </a:lnTo>
                    <a:lnTo>
                      <a:pt x="67" y="551"/>
                    </a:lnTo>
                    <a:lnTo>
                      <a:pt x="73" y="541"/>
                    </a:lnTo>
                    <a:lnTo>
                      <a:pt x="80" y="532"/>
                    </a:lnTo>
                    <a:lnTo>
                      <a:pt x="90" y="524"/>
                    </a:lnTo>
                    <a:lnTo>
                      <a:pt x="97" y="515"/>
                    </a:lnTo>
                    <a:lnTo>
                      <a:pt x="109" y="507"/>
                    </a:lnTo>
                    <a:lnTo>
                      <a:pt x="118" y="500"/>
                    </a:lnTo>
                    <a:lnTo>
                      <a:pt x="130" y="492"/>
                    </a:lnTo>
                    <a:lnTo>
                      <a:pt x="141" y="482"/>
                    </a:lnTo>
                    <a:lnTo>
                      <a:pt x="152" y="475"/>
                    </a:lnTo>
                    <a:lnTo>
                      <a:pt x="164" y="467"/>
                    </a:lnTo>
                    <a:lnTo>
                      <a:pt x="177" y="461"/>
                    </a:lnTo>
                    <a:lnTo>
                      <a:pt x="190" y="454"/>
                    </a:lnTo>
                    <a:lnTo>
                      <a:pt x="206" y="448"/>
                    </a:lnTo>
                    <a:lnTo>
                      <a:pt x="221" y="444"/>
                    </a:lnTo>
                    <a:lnTo>
                      <a:pt x="238" y="441"/>
                    </a:lnTo>
                    <a:lnTo>
                      <a:pt x="253" y="435"/>
                    </a:lnTo>
                    <a:lnTo>
                      <a:pt x="270" y="431"/>
                    </a:lnTo>
                    <a:lnTo>
                      <a:pt x="289" y="427"/>
                    </a:lnTo>
                    <a:lnTo>
                      <a:pt x="308" y="425"/>
                    </a:lnTo>
                    <a:lnTo>
                      <a:pt x="327" y="423"/>
                    </a:lnTo>
                    <a:lnTo>
                      <a:pt x="348" y="422"/>
                    </a:lnTo>
                    <a:lnTo>
                      <a:pt x="369" y="422"/>
                    </a:lnTo>
                    <a:lnTo>
                      <a:pt x="392" y="422"/>
                    </a:lnTo>
                    <a:lnTo>
                      <a:pt x="413" y="420"/>
                    </a:lnTo>
                    <a:lnTo>
                      <a:pt x="436" y="420"/>
                    </a:lnTo>
                    <a:lnTo>
                      <a:pt x="455" y="420"/>
                    </a:lnTo>
                    <a:lnTo>
                      <a:pt x="474" y="418"/>
                    </a:lnTo>
                    <a:lnTo>
                      <a:pt x="491" y="416"/>
                    </a:lnTo>
                    <a:lnTo>
                      <a:pt x="510" y="414"/>
                    </a:lnTo>
                    <a:lnTo>
                      <a:pt x="527" y="412"/>
                    </a:lnTo>
                    <a:lnTo>
                      <a:pt x="544" y="410"/>
                    </a:lnTo>
                    <a:lnTo>
                      <a:pt x="557" y="406"/>
                    </a:lnTo>
                    <a:lnTo>
                      <a:pt x="573" y="403"/>
                    </a:lnTo>
                    <a:lnTo>
                      <a:pt x="586" y="399"/>
                    </a:lnTo>
                    <a:lnTo>
                      <a:pt x="599" y="395"/>
                    </a:lnTo>
                    <a:lnTo>
                      <a:pt x="611" y="391"/>
                    </a:lnTo>
                    <a:lnTo>
                      <a:pt x="624" y="387"/>
                    </a:lnTo>
                    <a:lnTo>
                      <a:pt x="635" y="384"/>
                    </a:lnTo>
                    <a:lnTo>
                      <a:pt x="649" y="380"/>
                    </a:lnTo>
                    <a:lnTo>
                      <a:pt x="656" y="374"/>
                    </a:lnTo>
                    <a:lnTo>
                      <a:pt x="668" y="368"/>
                    </a:lnTo>
                    <a:lnTo>
                      <a:pt x="677" y="363"/>
                    </a:lnTo>
                    <a:lnTo>
                      <a:pt x="687" y="357"/>
                    </a:lnTo>
                    <a:lnTo>
                      <a:pt x="694" y="351"/>
                    </a:lnTo>
                    <a:lnTo>
                      <a:pt x="702" y="346"/>
                    </a:lnTo>
                    <a:lnTo>
                      <a:pt x="711" y="340"/>
                    </a:lnTo>
                    <a:lnTo>
                      <a:pt x="719" y="334"/>
                    </a:lnTo>
                    <a:lnTo>
                      <a:pt x="727" y="327"/>
                    </a:lnTo>
                    <a:lnTo>
                      <a:pt x="734" y="319"/>
                    </a:lnTo>
                    <a:lnTo>
                      <a:pt x="740" y="313"/>
                    </a:lnTo>
                    <a:lnTo>
                      <a:pt x="748" y="306"/>
                    </a:lnTo>
                    <a:lnTo>
                      <a:pt x="761" y="294"/>
                    </a:lnTo>
                    <a:lnTo>
                      <a:pt x="776" y="281"/>
                    </a:lnTo>
                    <a:lnTo>
                      <a:pt x="782" y="273"/>
                    </a:lnTo>
                    <a:lnTo>
                      <a:pt x="787" y="264"/>
                    </a:lnTo>
                    <a:lnTo>
                      <a:pt x="793" y="256"/>
                    </a:lnTo>
                    <a:lnTo>
                      <a:pt x="801" y="251"/>
                    </a:lnTo>
                    <a:lnTo>
                      <a:pt x="806" y="243"/>
                    </a:lnTo>
                    <a:lnTo>
                      <a:pt x="812" y="235"/>
                    </a:lnTo>
                    <a:lnTo>
                      <a:pt x="820" y="226"/>
                    </a:lnTo>
                    <a:lnTo>
                      <a:pt x="827" y="220"/>
                    </a:lnTo>
                    <a:lnTo>
                      <a:pt x="833" y="213"/>
                    </a:lnTo>
                    <a:lnTo>
                      <a:pt x="841" y="205"/>
                    </a:lnTo>
                    <a:lnTo>
                      <a:pt x="848" y="197"/>
                    </a:lnTo>
                    <a:lnTo>
                      <a:pt x="856" y="188"/>
                    </a:lnTo>
                    <a:lnTo>
                      <a:pt x="863" y="180"/>
                    </a:lnTo>
                    <a:lnTo>
                      <a:pt x="873" y="175"/>
                    </a:lnTo>
                    <a:lnTo>
                      <a:pt x="882" y="167"/>
                    </a:lnTo>
                    <a:lnTo>
                      <a:pt x="892" y="159"/>
                    </a:lnTo>
                    <a:lnTo>
                      <a:pt x="900" y="152"/>
                    </a:lnTo>
                    <a:lnTo>
                      <a:pt x="911" y="144"/>
                    </a:lnTo>
                    <a:lnTo>
                      <a:pt x="921" y="137"/>
                    </a:lnTo>
                    <a:lnTo>
                      <a:pt x="932" y="129"/>
                    </a:lnTo>
                    <a:lnTo>
                      <a:pt x="943" y="121"/>
                    </a:lnTo>
                    <a:lnTo>
                      <a:pt x="955" y="114"/>
                    </a:lnTo>
                    <a:lnTo>
                      <a:pt x="968" y="108"/>
                    </a:lnTo>
                    <a:lnTo>
                      <a:pt x="983" y="102"/>
                    </a:lnTo>
                    <a:lnTo>
                      <a:pt x="995" y="95"/>
                    </a:lnTo>
                    <a:lnTo>
                      <a:pt x="1010" y="89"/>
                    </a:lnTo>
                    <a:lnTo>
                      <a:pt x="1025" y="81"/>
                    </a:lnTo>
                    <a:lnTo>
                      <a:pt x="1042" y="76"/>
                    </a:lnTo>
                    <a:lnTo>
                      <a:pt x="1057" y="70"/>
                    </a:lnTo>
                    <a:lnTo>
                      <a:pt x="1076" y="64"/>
                    </a:lnTo>
                    <a:lnTo>
                      <a:pt x="1095" y="59"/>
                    </a:lnTo>
                    <a:lnTo>
                      <a:pt x="1114" y="55"/>
                    </a:lnTo>
                    <a:lnTo>
                      <a:pt x="1133" y="49"/>
                    </a:lnTo>
                    <a:lnTo>
                      <a:pt x="1151" y="43"/>
                    </a:lnTo>
                    <a:lnTo>
                      <a:pt x="1170" y="40"/>
                    </a:lnTo>
                    <a:lnTo>
                      <a:pt x="1187" y="36"/>
                    </a:lnTo>
                    <a:lnTo>
                      <a:pt x="1204" y="30"/>
                    </a:lnTo>
                    <a:lnTo>
                      <a:pt x="1223" y="26"/>
                    </a:lnTo>
                    <a:lnTo>
                      <a:pt x="1240" y="24"/>
                    </a:lnTo>
                    <a:lnTo>
                      <a:pt x="1259" y="21"/>
                    </a:lnTo>
                    <a:lnTo>
                      <a:pt x="1274" y="17"/>
                    </a:lnTo>
                    <a:lnTo>
                      <a:pt x="1291" y="15"/>
                    </a:lnTo>
                    <a:lnTo>
                      <a:pt x="1306" y="13"/>
                    </a:lnTo>
                    <a:lnTo>
                      <a:pt x="1322" y="11"/>
                    </a:lnTo>
                    <a:lnTo>
                      <a:pt x="1337" y="9"/>
                    </a:lnTo>
                    <a:lnTo>
                      <a:pt x="1352" y="7"/>
                    </a:lnTo>
                    <a:lnTo>
                      <a:pt x="1367" y="5"/>
                    </a:lnTo>
                    <a:lnTo>
                      <a:pt x="1382" y="5"/>
                    </a:lnTo>
                    <a:lnTo>
                      <a:pt x="1396" y="3"/>
                    </a:lnTo>
                    <a:lnTo>
                      <a:pt x="1409" y="2"/>
                    </a:lnTo>
                    <a:lnTo>
                      <a:pt x="1421" y="2"/>
                    </a:lnTo>
                    <a:lnTo>
                      <a:pt x="1436" y="2"/>
                    </a:lnTo>
                    <a:lnTo>
                      <a:pt x="1447" y="0"/>
                    </a:lnTo>
                    <a:lnTo>
                      <a:pt x="1460" y="0"/>
                    </a:lnTo>
                    <a:lnTo>
                      <a:pt x="1472" y="0"/>
                    </a:lnTo>
                    <a:lnTo>
                      <a:pt x="1485" y="2"/>
                    </a:lnTo>
                    <a:lnTo>
                      <a:pt x="1497" y="2"/>
                    </a:lnTo>
                    <a:lnTo>
                      <a:pt x="1508" y="2"/>
                    </a:lnTo>
                    <a:lnTo>
                      <a:pt x="1517" y="2"/>
                    </a:lnTo>
                    <a:lnTo>
                      <a:pt x="1529" y="3"/>
                    </a:lnTo>
                    <a:lnTo>
                      <a:pt x="1538" y="3"/>
                    </a:lnTo>
                    <a:lnTo>
                      <a:pt x="1548" y="3"/>
                    </a:lnTo>
                    <a:lnTo>
                      <a:pt x="1559" y="5"/>
                    </a:lnTo>
                    <a:lnTo>
                      <a:pt x="1569" y="9"/>
                    </a:lnTo>
                    <a:lnTo>
                      <a:pt x="1576" y="9"/>
                    </a:lnTo>
                    <a:lnTo>
                      <a:pt x="1584" y="9"/>
                    </a:lnTo>
                    <a:lnTo>
                      <a:pt x="1594" y="11"/>
                    </a:lnTo>
                    <a:lnTo>
                      <a:pt x="1601" y="13"/>
                    </a:lnTo>
                    <a:lnTo>
                      <a:pt x="1609" y="13"/>
                    </a:lnTo>
                    <a:lnTo>
                      <a:pt x="1616" y="15"/>
                    </a:lnTo>
                    <a:lnTo>
                      <a:pt x="1624" y="17"/>
                    </a:lnTo>
                    <a:lnTo>
                      <a:pt x="1632" y="19"/>
                    </a:lnTo>
                    <a:lnTo>
                      <a:pt x="1643" y="21"/>
                    </a:lnTo>
                    <a:lnTo>
                      <a:pt x="1656" y="26"/>
                    </a:lnTo>
                    <a:lnTo>
                      <a:pt x="1668" y="30"/>
                    </a:lnTo>
                    <a:lnTo>
                      <a:pt x="1677" y="34"/>
                    </a:lnTo>
                    <a:lnTo>
                      <a:pt x="1685" y="36"/>
                    </a:lnTo>
                    <a:lnTo>
                      <a:pt x="1692" y="38"/>
                    </a:lnTo>
                    <a:lnTo>
                      <a:pt x="1698" y="42"/>
                    </a:lnTo>
                    <a:lnTo>
                      <a:pt x="1704" y="43"/>
                    </a:lnTo>
                    <a:lnTo>
                      <a:pt x="1709" y="45"/>
                    </a:lnTo>
                    <a:lnTo>
                      <a:pt x="1713" y="49"/>
                    </a:lnTo>
                    <a:lnTo>
                      <a:pt x="1713" y="49"/>
                    </a:lnTo>
                    <a:close/>
                  </a:path>
                </a:pathLst>
              </a:custGeom>
              <a:solidFill>
                <a:srgbClr val="F7E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42" name="Freeform 154"/>
              <p:cNvSpPr>
                <a:spLocks/>
              </p:cNvSpPr>
              <p:nvPr/>
            </p:nvSpPr>
            <p:spPr bwMode="auto">
              <a:xfrm>
                <a:off x="2321" y="2286"/>
                <a:ext cx="1240" cy="1065"/>
              </a:xfrm>
              <a:custGeom>
                <a:avLst/>
                <a:gdLst>
                  <a:gd name="T0" fmla="*/ 1719 w 2481"/>
                  <a:gd name="T1" fmla="*/ 1853 h 2130"/>
                  <a:gd name="T2" fmla="*/ 1223 w 2481"/>
                  <a:gd name="T3" fmla="*/ 2045 h 2130"/>
                  <a:gd name="T4" fmla="*/ 362 w 2481"/>
                  <a:gd name="T5" fmla="*/ 2127 h 2130"/>
                  <a:gd name="T6" fmla="*/ 362 w 2481"/>
                  <a:gd name="T7" fmla="*/ 2117 h 2130"/>
                  <a:gd name="T8" fmla="*/ 360 w 2481"/>
                  <a:gd name="T9" fmla="*/ 2096 h 2130"/>
                  <a:gd name="T10" fmla="*/ 360 w 2481"/>
                  <a:gd name="T11" fmla="*/ 2075 h 2130"/>
                  <a:gd name="T12" fmla="*/ 360 w 2481"/>
                  <a:gd name="T13" fmla="*/ 2060 h 2130"/>
                  <a:gd name="T14" fmla="*/ 360 w 2481"/>
                  <a:gd name="T15" fmla="*/ 2043 h 2130"/>
                  <a:gd name="T16" fmla="*/ 356 w 2481"/>
                  <a:gd name="T17" fmla="*/ 2024 h 2130"/>
                  <a:gd name="T18" fmla="*/ 356 w 2481"/>
                  <a:gd name="T19" fmla="*/ 2003 h 2130"/>
                  <a:gd name="T20" fmla="*/ 352 w 2481"/>
                  <a:gd name="T21" fmla="*/ 1982 h 2130"/>
                  <a:gd name="T22" fmla="*/ 350 w 2481"/>
                  <a:gd name="T23" fmla="*/ 1961 h 2130"/>
                  <a:gd name="T24" fmla="*/ 346 w 2481"/>
                  <a:gd name="T25" fmla="*/ 1938 h 2130"/>
                  <a:gd name="T26" fmla="*/ 341 w 2481"/>
                  <a:gd name="T27" fmla="*/ 1914 h 2130"/>
                  <a:gd name="T28" fmla="*/ 335 w 2481"/>
                  <a:gd name="T29" fmla="*/ 1891 h 2130"/>
                  <a:gd name="T30" fmla="*/ 331 w 2481"/>
                  <a:gd name="T31" fmla="*/ 1864 h 2130"/>
                  <a:gd name="T32" fmla="*/ 322 w 2481"/>
                  <a:gd name="T33" fmla="*/ 1838 h 2130"/>
                  <a:gd name="T34" fmla="*/ 314 w 2481"/>
                  <a:gd name="T35" fmla="*/ 1813 h 2130"/>
                  <a:gd name="T36" fmla="*/ 303 w 2481"/>
                  <a:gd name="T37" fmla="*/ 1786 h 2130"/>
                  <a:gd name="T38" fmla="*/ 293 w 2481"/>
                  <a:gd name="T39" fmla="*/ 1762 h 2130"/>
                  <a:gd name="T40" fmla="*/ 280 w 2481"/>
                  <a:gd name="T41" fmla="*/ 1735 h 2130"/>
                  <a:gd name="T42" fmla="*/ 265 w 2481"/>
                  <a:gd name="T43" fmla="*/ 1712 h 2130"/>
                  <a:gd name="T44" fmla="*/ 250 w 2481"/>
                  <a:gd name="T45" fmla="*/ 1690 h 2130"/>
                  <a:gd name="T46" fmla="*/ 234 w 2481"/>
                  <a:gd name="T47" fmla="*/ 1665 h 2130"/>
                  <a:gd name="T48" fmla="*/ 213 w 2481"/>
                  <a:gd name="T49" fmla="*/ 1642 h 2130"/>
                  <a:gd name="T50" fmla="*/ 194 w 2481"/>
                  <a:gd name="T51" fmla="*/ 1619 h 2130"/>
                  <a:gd name="T52" fmla="*/ 172 w 2481"/>
                  <a:gd name="T53" fmla="*/ 1598 h 2130"/>
                  <a:gd name="T54" fmla="*/ 149 w 2481"/>
                  <a:gd name="T55" fmla="*/ 1579 h 2130"/>
                  <a:gd name="T56" fmla="*/ 122 w 2481"/>
                  <a:gd name="T57" fmla="*/ 1562 h 2130"/>
                  <a:gd name="T58" fmla="*/ 94 w 2481"/>
                  <a:gd name="T59" fmla="*/ 1547 h 2130"/>
                  <a:gd name="T60" fmla="*/ 63 w 2481"/>
                  <a:gd name="T61" fmla="*/ 1532 h 2130"/>
                  <a:gd name="T62" fmla="*/ 0 w 2481"/>
                  <a:gd name="T63" fmla="*/ 853 h 2130"/>
                  <a:gd name="T64" fmla="*/ 1558 w 2481"/>
                  <a:gd name="T65" fmla="*/ 87 h 2130"/>
                  <a:gd name="T66" fmla="*/ 2481 w 2481"/>
                  <a:gd name="T67" fmla="*/ 1498 h 2130"/>
                  <a:gd name="T68" fmla="*/ 2173 w 2481"/>
                  <a:gd name="T69" fmla="*/ 1598 h 2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81" h="2130">
                    <a:moveTo>
                      <a:pt x="2173" y="1598"/>
                    </a:moveTo>
                    <a:lnTo>
                      <a:pt x="1719" y="1853"/>
                    </a:lnTo>
                    <a:lnTo>
                      <a:pt x="1770" y="1990"/>
                    </a:lnTo>
                    <a:lnTo>
                      <a:pt x="1223" y="2045"/>
                    </a:lnTo>
                    <a:lnTo>
                      <a:pt x="362" y="2130"/>
                    </a:lnTo>
                    <a:lnTo>
                      <a:pt x="362" y="2127"/>
                    </a:lnTo>
                    <a:lnTo>
                      <a:pt x="362" y="2123"/>
                    </a:lnTo>
                    <a:lnTo>
                      <a:pt x="362" y="2117"/>
                    </a:lnTo>
                    <a:lnTo>
                      <a:pt x="362" y="2108"/>
                    </a:lnTo>
                    <a:lnTo>
                      <a:pt x="360" y="2096"/>
                    </a:lnTo>
                    <a:lnTo>
                      <a:pt x="360" y="2083"/>
                    </a:lnTo>
                    <a:lnTo>
                      <a:pt x="360" y="2075"/>
                    </a:lnTo>
                    <a:lnTo>
                      <a:pt x="360" y="2068"/>
                    </a:lnTo>
                    <a:lnTo>
                      <a:pt x="360" y="2060"/>
                    </a:lnTo>
                    <a:lnTo>
                      <a:pt x="360" y="2054"/>
                    </a:lnTo>
                    <a:lnTo>
                      <a:pt x="360" y="2043"/>
                    </a:lnTo>
                    <a:lnTo>
                      <a:pt x="358" y="2034"/>
                    </a:lnTo>
                    <a:lnTo>
                      <a:pt x="356" y="2024"/>
                    </a:lnTo>
                    <a:lnTo>
                      <a:pt x="356" y="2016"/>
                    </a:lnTo>
                    <a:lnTo>
                      <a:pt x="356" y="2003"/>
                    </a:lnTo>
                    <a:lnTo>
                      <a:pt x="354" y="1995"/>
                    </a:lnTo>
                    <a:lnTo>
                      <a:pt x="352" y="1982"/>
                    </a:lnTo>
                    <a:lnTo>
                      <a:pt x="352" y="1975"/>
                    </a:lnTo>
                    <a:lnTo>
                      <a:pt x="350" y="1961"/>
                    </a:lnTo>
                    <a:lnTo>
                      <a:pt x="348" y="1950"/>
                    </a:lnTo>
                    <a:lnTo>
                      <a:pt x="346" y="1938"/>
                    </a:lnTo>
                    <a:lnTo>
                      <a:pt x="345" y="1927"/>
                    </a:lnTo>
                    <a:lnTo>
                      <a:pt x="341" y="1914"/>
                    </a:lnTo>
                    <a:lnTo>
                      <a:pt x="339" y="1902"/>
                    </a:lnTo>
                    <a:lnTo>
                      <a:pt x="335" y="1891"/>
                    </a:lnTo>
                    <a:lnTo>
                      <a:pt x="335" y="1878"/>
                    </a:lnTo>
                    <a:lnTo>
                      <a:pt x="331" y="1864"/>
                    </a:lnTo>
                    <a:lnTo>
                      <a:pt x="326" y="1853"/>
                    </a:lnTo>
                    <a:lnTo>
                      <a:pt x="322" y="1838"/>
                    </a:lnTo>
                    <a:lnTo>
                      <a:pt x="318" y="1826"/>
                    </a:lnTo>
                    <a:lnTo>
                      <a:pt x="314" y="1813"/>
                    </a:lnTo>
                    <a:lnTo>
                      <a:pt x="308" y="1800"/>
                    </a:lnTo>
                    <a:lnTo>
                      <a:pt x="303" y="1786"/>
                    </a:lnTo>
                    <a:lnTo>
                      <a:pt x="299" y="1775"/>
                    </a:lnTo>
                    <a:lnTo>
                      <a:pt x="293" y="1762"/>
                    </a:lnTo>
                    <a:lnTo>
                      <a:pt x="286" y="1748"/>
                    </a:lnTo>
                    <a:lnTo>
                      <a:pt x="280" y="1735"/>
                    </a:lnTo>
                    <a:lnTo>
                      <a:pt x="272" y="1724"/>
                    </a:lnTo>
                    <a:lnTo>
                      <a:pt x="265" y="1712"/>
                    </a:lnTo>
                    <a:lnTo>
                      <a:pt x="257" y="1701"/>
                    </a:lnTo>
                    <a:lnTo>
                      <a:pt x="250" y="1690"/>
                    </a:lnTo>
                    <a:lnTo>
                      <a:pt x="242" y="1676"/>
                    </a:lnTo>
                    <a:lnTo>
                      <a:pt x="234" y="1665"/>
                    </a:lnTo>
                    <a:lnTo>
                      <a:pt x="225" y="1653"/>
                    </a:lnTo>
                    <a:lnTo>
                      <a:pt x="213" y="1642"/>
                    </a:lnTo>
                    <a:lnTo>
                      <a:pt x="206" y="1631"/>
                    </a:lnTo>
                    <a:lnTo>
                      <a:pt x="194" y="1619"/>
                    </a:lnTo>
                    <a:lnTo>
                      <a:pt x="185" y="1610"/>
                    </a:lnTo>
                    <a:lnTo>
                      <a:pt x="172" y="1598"/>
                    </a:lnTo>
                    <a:lnTo>
                      <a:pt x="162" y="1589"/>
                    </a:lnTo>
                    <a:lnTo>
                      <a:pt x="149" y="1579"/>
                    </a:lnTo>
                    <a:lnTo>
                      <a:pt x="135" y="1570"/>
                    </a:lnTo>
                    <a:lnTo>
                      <a:pt x="122" y="1562"/>
                    </a:lnTo>
                    <a:lnTo>
                      <a:pt x="109" y="1555"/>
                    </a:lnTo>
                    <a:lnTo>
                      <a:pt x="94" y="1547"/>
                    </a:lnTo>
                    <a:lnTo>
                      <a:pt x="80" y="1537"/>
                    </a:lnTo>
                    <a:lnTo>
                      <a:pt x="63" y="1532"/>
                    </a:lnTo>
                    <a:lnTo>
                      <a:pt x="50" y="1526"/>
                    </a:lnTo>
                    <a:lnTo>
                      <a:pt x="0" y="853"/>
                    </a:lnTo>
                    <a:lnTo>
                      <a:pt x="1320" y="741"/>
                    </a:lnTo>
                    <a:lnTo>
                      <a:pt x="1558" y="87"/>
                    </a:lnTo>
                    <a:lnTo>
                      <a:pt x="2470" y="0"/>
                    </a:lnTo>
                    <a:lnTo>
                      <a:pt x="2481" y="1498"/>
                    </a:lnTo>
                    <a:lnTo>
                      <a:pt x="2173" y="1598"/>
                    </a:lnTo>
                    <a:lnTo>
                      <a:pt x="2173" y="1598"/>
                    </a:lnTo>
                    <a:close/>
                  </a:path>
                </a:pathLst>
              </a:custGeom>
              <a:solidFill>
                <a:srgbClr val="7373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43" name="Freeform 155"/>
              <p:cNvSpPr>
                <a:spLocks/>
              </p:cNvSpPr>
              <p:nvPr/>
            </p:nvSpPr>
            <p:spPr bwMode="auto">
              <a:xfrm>
                <a:off x="2533" y="3047"/>
                <a:ext cx="363" cy="215"/>
              </a:xfrm>
              <a:custGeom>
                <a:avLst/>
                <a:gdLst>
                  <a:gd name="T0" fmla="*/ 664 w 727"/>
                  <a:gd name="T1" fmla="*/ 84 h 430"/>
                  <a:gd name="T2" fmla="*/ 654 w 727"/>
                  <a:gd name="T3" fmla="*/ 80 h 430"/>
                  <a:gd name="T4" fmla="*/ 639 w 727"/>
                  <a:gd name="T5" fmla="*/ 74 h 430"/>
                  <a:gd name="T6" fmla="*/ 614 w 727"/>
                  <a:gd name="T7" fmla="*/ 69 h 430"/>
                  <a:gd name="T8" fmla="*/ 592 w 727"/>
                  <a:gd name="T9" fmla="*/ 63 h 430"/>
                  <a:gd name="T10" fmla="*/ 575 w 727"/>
                  <a:gd name="T11" fmla="*/ 57 h 430"/>
                  <a:gd name="T12" fmla="*/ 559 w 727"/>
                  <a:gd name="T13" fmla="*/ 54 h 430"/>
                  <a:gd name="T14" fmla="*/ 540 w 727"/>
                  <a:gd name="T15" fmla="*/ 48 h 430"/>
                  <a:gd name="T16" fmla="*/ 521 w 727"/>
                  <a:gd name="T17" fmla="*/ 42 h 430"/>
                  <a:gd name="T18" fmla="*/ 500 w 727"/>
                  <a:gd name="T19" fmla="*/ 36 h 430"/>
                  <a:gd name="T20" fmla="*/ 480 w 727"/>
                  <a:gd name="T21" fmla="*/ 33 h 430"/>
                  <a:gd name="T22" fmla="*/ 459 w 727"/>
                  <a:gd name="T23" fmla="*/ 29 h 430"/>
                  <a:gd name="T24" fmla="*/ 438 w 727"/>
                  <a:gd name="T25" fmla="*/ 25 h 430"/>
                  <a:gd name="T26" fmla="*/ 413 w 727"/>
                  <a:gd name="T27" fmla="*/ 21 h 430"/>
                  <a:gd name="T28" fmla="*/ 392 w 727"/>
                  <a:gd name="T29" fmla="*/ 15 h 430"/>
                  <a:gd name="T30" fmla="*/ 369 w 727"/>
                  <a:gd name="T31" fmla="*/ 12 h 430"/>
                  <a:gd name="T32" fmla="*/ 346 w 727"/>
                  <a:gd name="T33" fmla="*/ 8 h 430"/>
                  <a:gd name="T34" fmla="*/ 324 w 727"/>
                  <a:gd name="T35" fmla="*/ 6 h 430"/>
                  <a:gd name="T36" fmla="*/ 301 w 727"/>
                  <a:gd name="T37" fmla="*/ 4 h 430"/>
                  <a:gd name="T38" fmla="*/ 280 w 727"/>
                  <a:gd name="T39" fmla="*/ 2 h 430"/>
                  <a:gd name="T40" fmla="*/ 257 w 727"/>
                  <a:gd name="T41" fmla="*/ 0 h 430"/>
                  <a:gd name="T42" fmla="*/ 236 w 727"/>
                  <a:gd name="T43" fmla="*/ 0 h 430"/>
                  <a:gd name="T44" fmla="*/ 217 w 727"/>
                  <a:gd name="T45" fmla="*/ 0 h 430"/>
                  <a:gd name="T46" fmla="*/ 200 w 727"/>
                  <a:gd name="T47" fmla="*/ 2 h 430"/>
                  <a:gd name="T48" fmla="*/ 183 w 727"/>
                  <a:gd name="T49" fmla="*/ 4 h 430"/>
                  <a:gd name="T50" fmla="*/ 166 w 727"/>
                  <a:gd name="T51" fmla="*/ 6 h 430"/>
                  <a:gd name="T52" fmla="*/ 143 w 727"/>
                  <a:gd name="T53" fmla="*/ 12 h 430"/>
                  <a:gd name="T54" fmla="*/ 116 w 727"/>
                  <a:gd name="T55" fmla="*/ 25 h 430"/>
                  <a:gd name="T56" fmla="*/ 94 w 727"/>
                  <a:gd name="T57" fmla="*/ 38 h 430"/>
                  <a:gd name="T58" fmla="*/ 73 w 727"/>
                  <a:gd name="T59" fmla="*/ 54 h 430"/>
                  <a:gd name="T60" fmla="*/ 56 w 727"/>
                  <a:gd name="T61" fmla="*/ 69 h 430"/>
                  <a:gd name="T62" fmla="*/ 40 w 727"/>
                  <a:gd name="T63" fmla="*/ 84 h 430"/>
                  <a:gd name="T64" fmla="*/ 29 w 727"/>
                  <a:gd name="T65" fmla="*/ 99 h 430"/>
                  <a:gd name="T66" fmla="*/ 19 w 727"/>
                  <a:gd name="T67" fmla="*/ 114 h 430"/>
                  <a:gd name="T68" fmla="*/ 12 w 727"/>
                  <a:gd name="T69" fmla="*/ 131 h 430"/>
                  <a:gd name="T70" fmla="*/ 6 w 727"/>
                  <a:gd name="T71" fmla="*/ 149 h 430"/>
                  <a:gd name="T72" fmla="*/ 2 w 727"/>
                  <a:gd name="T73" fmla="*/ 164 h 430"/>
                  <a:gd name="T74" fmla="*/ 0 w 727"/>
                  <a:gd name="T75" fmla="*/ 181 h 430"/>
                  <a:gd name="T76" fmla="*/ 2 w 727"/>
                  <a:gd name="T77" fmla="*/ 198 h 430"/>
                  <a:gd name="T78" fmla="*/ 2 w 727"/>
                  <a:gd name="T79" fmla="*/ 215 h 430"/>
                  <a:gd name="T80" fmla="*/ 6 w 727"/>
                  <a:gd name="T81" fmla="*/ 232 h 430"/>
                  <a:gd name="T82" fmla="*/ 12 w 727"/>
                  <a:gd name="T83" fmla="*/ 249 h 430"/>
                  <a:gd name="T84" fmla="*/ 18 w 727"/>
                  <a:gd name="T85" fmla="*/ 266 h 430"/>
                  <a:gd name="T86" fmla="*/ 23 w 727"/>
                  <a:gd name="T87" fmla="*/ 282 h 430"/>
                  <a:gd name="T88" fmla="*/ 31 w 727"/>
                  <a:gd name="T89" fmla="*/ 297 h 430"/>
                  <a:gd name="T90" fmla="*/ 38 w 727"/>
                  <a:gd name="T91" fmla="*/ 312 h 430"/>
                  <a:gd name="T92" fmla="*/ 46 w 727"/>
                  <a:gd name="T93" fmla="*/ 327 h 430"/>
                  <a:gd name="T94" fmla="*/ 59 w 727"/>
                  <a:gd name="T95" fmla="*/ 348 h 430"/>
                  <a:gd name="T96" fmla="*/ 76 w 727"/>
                  <a:gd name="T97" fmla="*/ 373 h 430"/>
                  <a:gd name="T98" fmla="*/ 92 w 727"/>
                  <a:gd name="T99" fmla="*/ 394 h 430"/>
                  <a:gd name="T100" fmla="*/ 107 w 727"/>
                  <a:gd name="T101" fmla="*/ 409 h 430"/>
                  <a:gd name="T102" fmla="*/ 122 w 727"/>
                  <a:gd name="T103" fmla="*/ 426 h 430"/>
                  <a:gd name="T104" fmla="*/ 727 w 727"/>
                  <a:gd name="T105" fmla="*/ 394 h 430"/>
                  <a:gd name="T106" fmla="*/ 668 w 727"/>
                  <a:gd name="T107" fmla="*/ 86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7" h="430">
                    <a:moveTo>
                      <a:pt x="668" y="86"/>
                    </a:moveTo>
                    <a:lnTo>
                      <a:pt x="664" y="84"/>
                    </a:lnTo>
                    <a:lnTo>
                      <a:pt x="662" y="84"/>
                    </a:lnTo>
                    <a:lnTo>
                      <a:pt x="654" y="80"/>
                    </a:lnTo>
                    <a:lnTo>
                      <a:pt x="649" y="78"/>
                    </a:lnTo>
                    <a:lnTo>
                      <a:pt x="639" y="74"/>
                    </a:lnTo>
                    <a:lnTo>
                      <a:pt x="628" y="73"/>
                    </a:lnTo>
                    <a:lnTo>
                      <a:pt x="614" y="69"/>
                    </a:lnTo>
                    <a:lnTo>
                      <a:pt x="601" y="67"/>
                    </a:lnTo>
                    <a:lnTo>
                      <a:pt x="592" y="63"/>
                    </a:lnTo>
                    <a:lnTo>
                      <a:pt x="584" y="61"/>
                    </a:lnTo>
                    <a:lnTo>
                      <a:pt x="575" y="57"/>
                    </a:lnTo>
                    <a:lnTo>
                      <a:pt x="567" y="55"/>
                    </a:lnTo>
                    <a:lnTo>
                      <a:pt x="559" y="54"/>
                    </a:lnTo>
                    <a:lnTo>
                      <a:pt x="550" y="50"/>
                    </a:lnTo>
                    <a:lnTo>
                      <a:pt x="540" y="48"/>
                    </a:lnTo>
                    <a:lnTo>
                      <a:pt x="531" y="46"/>
                    </a:lnTo>
                    <a:lnTo>
                      <a:pt x="521" y="42"/>
                    </a:lnTo>
                    <a:lnTo>
                      <a:pt x="510" y="40"/>
                    </a:lnTo>
                    <a:lnTo>
                      <a:pt x="500" y="36"/>
                    </a:lnTo>
                    <a:lnTo>
                      <a:pt x="491" y="36"/>
                    </a:lnTo>
                    <a:lnTo>
                      <a:pt x="480" y="33"/>
                    </a:lnTo>
                    <a:lnTo>
                      <a:pt x="470" y="33"/>
                    </a:lnTo>
                    <a:lnTo>
                      <a:pt x="459" y="29"/>
                    </a:lnTo>
                    <a:lnTo>
                      <a:pt x="449" y="29"/>
                    </a:lnTo>
                    <a:lnTo>
                      <a:pt x="438" y="25"/>
                    </a:lnTo>
                    <a:lnTo>
                      <a:pt x="424" y="23"/>
                    </a:lnTo>
                    <a:lnTo>
                      <a:pt x="413" y="21"/>
                    </a:lnTo>
                    <a:lnTo>
                      <a:pt x="403" y="19"/>
                    </a:lnTo>
                    <a:lnTo>
                      <a:pt x="392" y="15"/>
                    </a:lnTo>
                    <a:lnTo>
                      <a:pt x="381" y="15"/>
                    </a:lnTo>
                    <a:lnTo>
                      <a:pt x="369" y="12"/>
                    </a:lnTo>
                    <a:lnTo>
                      <a:pt x="358" y="12"/>
                    </a:lnTo>
                    <a:lnTo>
                      <a:pt x="346" y="8"/>
                    </a:lnTo>
                    <a:lnTo>
                      <a:pt x="335" y="8"/>
                    </a:lnTo>
                    <a:lnTo>
                      <a:pt x="324" y="6"/>
                    </a:lnTo>
                    <a:lnTo>
                      <a:pt x="312" y="4"/>
                    </a:lnTo>
                    <a:lnTo>
                      <a:pt x="301" y="4"/>
                    </a:lnTo>
                    <a:lnTo>
                      <a:pt x="291" y="2"/>
                    </a:lnTo>
                    <a:lnTo>
                      <a:pt x="280" y="2"/>
                    </a:lnTo>
                    <a:lnTo>
                      <a:pt x="270" y="2"/>
                    </a:lnTo>
                    <a:lnTo>
                      <a:pt x="257" y="0"/>
                    </a:lnTo>
                    <a:lnTo>
                      <a:pt x="248" y="0"/>
                    </a:lnTo>
                    <a:lnTo>
                      <a:pt x="236" y="0"/>
                    </a:lnTo>
                    <a:lnTo>
                      <a:pt x="229" y="0"/>
                    </a:lnTo>
                    <a:lnTo>
                      <a:pt x="217" y="0"/>
                    </a:lnTo>
                    <a:lnTo>
                      <a:pt x="208" y="0"/>
                    </a:lnTo>
                    <a:lnTo>
                      <a:pt x="200" y="2"/>
                    </a:lnTo>
                    <a:lnTo>
                      <a:pt x="191" y="4"/>
                    </a:lnTo>
                    <a:lnTo>
                      <a:pt x="183" y="4"/>
                    </a:lnTo>
                    <a:lnTo>
                      <a:pt x="173" y="4"/>
                    </a:lnTo>
                    <a:lnTo>
                      <a:pt x="166" y="6"/>
                    </a:lnTo>
                    <a:lnTo>
                      <a:pt x="158" y="8"/>
                    </a:lnTo>
                    <a:lnTo>
                      <a:pt x="143" y="12"/>
                    </a:lnTo>
                    <a:lnTo>
                      <a:pt x="132" y="21"/>
                    </a:lnTo>
                    <a:lnTo>
                      <a:pt x="116" y="25"/>
                    </a:lnTo>
                    <a:lnTo>
                      <a:pt x="105" y="33"/>
                    </a:lnTo>
                    <a:lnTo>
                      <a:pt x="94" y="38"/>
                    </a:lnTo>
                    <a:lnTo>
                      <a:pt x="82" y="46"/>
                    </a:lnTo>
                    <a:lnTo>
                      <a:pt x="73" y="54"/>
                    </a:lnTo>
                    <a:lnTo>
                      <a:pt x="63" y="61"/>
                    </a:lnTo>
                    <a:lnTo>
                      <a:pt x="56" y="69"/>
                    </a:lnTo>
                    <a:lnTo>
                      <a:pt x="48" y="76"/>
                    </a:lnTo>
                    <a:lnTo>
                      <a:pt x="40" y="84"/>
                    </a:lnTo>
                    <a:lnTo>
                      <a:pt x="35" y="92"/>
                    </a:lnTo>
                    <a:lnTo>
                      <a:pt x="29" y="99"/>
                    </a:lnTo>
                    <a:lnTo>
                      <a:pt x="23" y="107"/>
                    </a:lnTo>
                    <a:lnTo>
                      <a:pt x="19" y="114"/>
                    </a:lnTo>
                    <a:lnTo>
                      <a:pt x="16" y="124"/>
                    </a:lnTo>
                    <a:lnTo>
                      <a:pt x="12" y="131"/>
                    </a:lnTo>
                    <a:lnTo>
                      <a:pt x="10" y="141"/>
                    </a:lnTo>
                    <a:lnTo>
                      <a:pt x="6" y="149"/>
                    </a:lnTo>
                    <a:lnTo>
                      <a:pt x="4" y="156"/>
                    </a:lnTo>
                    <a:lnTo>
                      <a:pt x="2" y="164"/>
                    </a:lnTo>
                    <a:lnTo>
                      <a:pt x="2" y="173"/>
                    </a:lnTo>
                    <a:lnTo>
                      <a:pt x="0" y="181"/>
                    </a:lnTo>
                    <a:lnTo>
                      <a:pt x="0" y="190"/>
                    </a:lnTo>
                    <a:lnTo>
                      <a:pt x="2" y="198"/>
                    </a:lnTo>
                    <a:lnTo>
                      <a:pt x="2" y="207"/>
                    </a:lnTo>
                    <a:lnTo>
                      <a:pt x="2" y="215"/>
                    </a:lnTo>
                    <a:lnTo>
                      <a:pt x="4" y="225"/>
                    </a:lnTo>
                    <a:lnTo>
                      <a:pt x="6" y="232"/>
                    </a:lnTo>
                    <a:lnTo>
                      <a:pt x="10" y="242"/>
                    </a:lnTo>
                    <a:lnTo>
                      <a:pt x="12" y="249"/>
                    </a:lnTo>
                    <a:lnTo>
                      <a:pt x="14" y="259"/>
                    </a:lnTo>
                    <a:lnTo>
                      <a:pt x="18" y="266"/>
                    </a:lnTo>
                    <a:lnTo>
                      <a:pt x="21" y="276"/>
                    </a:lnTo>
                    <a:lnTo>
                      <a:pt x="23" y="282"/>
                    </a:lnTo>
                    <a:lnTo>
                      <a:pt x="27" y="289"/>
                    </a:lnTo>
                    <a:lnTo>
                      <a:pt x="31" y="297"/>
                    </a:lnTo>
                    <a:lnTo>
                      <a:pt x="35" y="306"/>
                    </a:lnTo>
                    <a:lnTo>
                      <a:pt x="38" y="312"/>
                    </a:lnTo>
                    <a:lnTo>
                      <a:pt x="42" y="320"/>
                    </a:lnTo>
                    <a:lnTo>
                      <a:pt x="46" y="327"/>
                    </a:lnTo>
                    <a:lnTo>
                      <a:pt x="52" y="335"/>
                    </a:lnTo>
                    <a:lnTo>
                      <a:pt x="59" y="348"/>
                    </a:lnTo>
                    <a:lnTo>
                      <a:pt x="69" y="359"/>
                    </a:lnTo>
                    <a:lnTo>
                      <a:pt x="76" y="373"/>
                    </a:lnTo>
                    <a:lnTo>
                      <a:pt x="86" y="384"/>
                    </a:lnTo>
                    <a:lnTo>
                      <a:pt x="92" y="394"/>
                    </a:lnTo>
                    <a:lnTo>
                      <a:pt x="99" y="401"/>
                    </a:lnTo>
                    <a:lnTo>
                      <a:pt x="107" y="409"/>
                    </a:lnTo>
                    <a:lnTo>
                      <a:pt x="113" y="416"/>
                    </a:lnTo>
                    <a:lnTo>
                      <a:pt x="122" y="426"/>
                    </a:lnTo>
                    <a:lnTo>
                      <a:pt x="126" y="430"/>
                    </a:lnTo>
                    <a:lnTo>
                      <a:pt x="727" y="394"/>
                    </a:lnTo>
                    <a:lnTo>
                      <a:pt x="668" y="86"/>
                    </a:lnTo>
                    <a:lnTo>
                      <a:pt x="668" y="86"/>
                    </a:lnTo>
                    <a:close/>
                  </a:path>
                </a:pathLst>
              </a:custGeom>
              <a:solidFill>
                <a:srgbClr val="4D4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44" name="Freeform 156"/>
              <p:cNvSpPr>
                <a:spLocks/>
              </p:cNvSpPr>
              <p:nvPr/>
            </p:nvSpPr>
            <p:spPr bwMode="auto">
              <a:xfrm>
                <a:off x="2359" y="2660"/>
                <a:ext cx="959" cy="376"/>
              </a:xfrm>
              <a:custGeom>
                <a:avLst/>
                <a:gdLst>
                  <a:gd name="T0" fmla="*/ 1917 w 1919"/>
                  <a:gd name="T1" fmla="*/ 530 h 750"/>
                  <a:gd name="T2" fmla="*/ 1907 w 1919"/>
                  <a:gd name="T3" fmla="*/ 536 h 750"/>
                  <a:gd name="T4" fmla="*/ 1892 w 1919"/>
                  <a:gd name="T5" fmla="*/ 545 h 750"/>
                  <a:gd name="T6" fmla="*/ 1879 w 1919"/>
                  <a:gd name="T7" fmla="*/ 551 h 750"/>
                  <a:gd name="T8" fmla="*/ 1864 w 1919"/>
                  <a:gd name="T9" fmla="*/ 560 h 750"/>
                  <a:gd name="T10" fmla="*/ 1847 w 1919"/>
                  <a:gd name="T11" fmla="*/ 570 h 750"/>
                  <a:gd name="T12" fmla="*/ 1826 w 1919"/>
                  <a:gd name="T13" fmla="*/ 579 h 750"/>
                  <a:gd name="T14" fmla="*/ 1801 w 1919"/>
                  <a:gd name="T15" fmla="*/ 589 h 750"/>
                  <a:gd name="T16" fmla="*/ 1774 w 1919"/>
                  <a:gd name="T17" fmla="*/ 600 h 750"/>
                  <a:gd name="T18" fmla="*/ 1748 w 1919"/>
                  <a:gd name="T19" fmla="*/ 612 h 750"/>
                  <a:gd name="T20" fmla="*/ 1715 w 1919"/>
                  <a:gd name="T21" fmla="*/ 625 h 750"/>
                  <a:gd name="T22" fmla="*/ 1681 w 1919"/>
                  <a:gd name="T23" fmla="*/ 636 h 750"/>
                  <a:gd name="T24" fmla="*/ 1645 w 1919"/>
                  <a:gd name="T25" fmla="*/ 648 h 750"/>
                  <a:gd name="T26" fmla="*/ 1605 w 1919"/>
                  <a:gd name="T27" fmla="*/ 661 h 750"/>
                  <a:gd name="T28" fmla="*/ 1563 w 1919"/>
                  <a:gd name="T29" fmla="*/ 673 h 750"/>
                  <a:gd name="T30" fmla="*/ 1518 w 1919"/>
                  <a:gd name="T31" fmla="*/ 684 h 750"/>
                  <a:gd name="T32" fmla="*/ 1472 w 1919"/>
                  <a:gd name="T33" fmla="*/ 693 h 750"/>
                  <a:gd name="T34" fmla="*/ 1421 w 1919"/>
                  <a:gd name="T35" fmla="*/ 705 h 750"/>
                  <a:gd name="T36" fmla="*/ 1367 w 1919"/>
                  <a:gd name="T37" fmla="*/ 714 h 750"/>
                  <a:gd name="T38" fmla="*/ 1312 w 1919"/>
                  <a:gd name="T39" fmla="*/ 722 h 750"/>
                  <a:gd name="T40" fmla="*/ 1253 w 1919"/>
                  <a:gd name="T41" fmla="*/ 730 h 750"/>
                  <a:gd name="T42" fmla="*/ 1193 w 1919"/>
                  <a:gd name="T43" fmla="*/ 737 h 750"/>
                  <a:gd name="T44" fmla="*/ 1128 w 1919"/>
                  <a:gd name="T45" fmla="*/ 743 h 750"/>
                  <a:gd name="T46" fmla="*/ 1061 w 1919"/>
                  <a:gd name="T47" fmla="*/ 747 h 750"/>
                  <a:gd name="T48" fmla="*/ 991 w 1919"/>
                  <a:gd name="T49" fmla="*/ 749 h 750"/>
                  <a:gd name="T50" fmla="*/ 919 w 1919"/>
                  <a:gd name="T51" fmla="*/ 750 h 750"/>
                  <a:gd name="T52" fmla="*/ 845 w 1919"/>
                  <a:gd name="T53" fmla="*/ 750 h 750"/>
                  <a:gd name="T54" fmla="*/ 767 w 1919"/>
                  <a:gd name="T55" fmla="*/ 747 h 750"/>
                  <a:gd name="T56" fmla="*/ 685 w 1919"/>
                  <a:gd name="T57" fmla="*/ 743 h 750"/>
                  <a:gd name="T58" fmla="*/ 601 w 1919"/>
                  <a:gd name="T59" fmla="*/ 735 h 750"/>
                  <a:gd name="T60" fmla="*/ 132 w 1919"/>
                  <a:gd name="T61" fmla="*/ 467 h 750"/>
                  <a:gd name="T62" fmla="*/ 1021 w 1919"/>
                  <a:gd name="T63" fmla="*/ 0 h 750"/>
                  <a:gd name="T64" fmla="*/ 1919 w 1919"/>
                  <a:gd name="T65" fmla="*/ 53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19" h="750">
                    <a:moveTo>
                      <a:pt x="1919" y="530"/>
                    </a:moveTo>
                    <a:lnTo>
                      <a:pt x="1917" y="530"/>
                    </a:lnTo>
                    <a:lnTo>
                      <a:pt x="1913" y="534"/>
                    </a:lnTo>
                    <a:lnTo>
                      <a:pt x="1907" y="536"/>
                    </a:lnTo>
                    <a:lnTo>
                      <a:pt x="1898" y="541"/>
                    </a:lnTo>
                    <a:lnTo>
                      <a:pt x="1892" y="545"/>
                    </a:lnTo>
                    <a:lnTo>
                      <a:pt x="1886" y="547"/>
                    </a:lnTo>
                    <a:lnTo>
                      <a:pt x="1879" y="551"/>
                    </a:lnTo>
                    <a:lnTo>
                      <a:pt x="1873" y="557"/>
                    </a:lnTo>
                    <a:lnTo>
                      <a:pt x="1864" y="560"/>
                    </a:lnTo>
                    <a:lnTo>
                      <a:pt x="1856" y="564"/>
                    </a:lnTo>
                    <a:lnTo>
                      <a:pt x="1847" y="570"/>
                    </a:lnTo>
                    <a:lnTo>
                      <a:pt x="1837" y="576"/>
                    </a:lnTo>
                    <a:lnTo>
                      <a:pt x="1826" y="579"/>
                    </a:lnTo>
                    <a:lnTo>
                      <a:pt x="1814" y="583"/>
                    </a:lnTo>
                    <a:lnTo>
                      <a:pt x="1801" y="589"/>
                    </a:lnTo>
                    <a:lnTo>
                      <a:pt x="1789" y="595"/>
                    </a:lnTo>
                    <a:lnTo>
                      <a:pt x="1774" y="600"/>
                    </a:lnTo>
                    <a:lnTo>
                      <a:pt x="1761" y="606"/>
                    </a:lnTo>
                    <a:lnTo>
                      <a:pt x="1748" y="612"/>
                    </a:lnTo>
                    <a:lnTo>
                      <a:pt x="1732" y="619"/>
                    </a:lnTo>
                    <a:lnTo>
                      <a:pt x="1715" y="625"/>
                    </a:lnTo>
                    <a:lnTo>
                      <a:pt x="1698" y="631"/>
                    </a:lnTo>
                    <a:lnTo>
                      <a:pt x="1681" y="636"/>
                    </a:lnTo>
                    <a:lnTo>
                      <a:pt x="1664" y="642"/>
                    </a:lnTo>
                    <a:lnTo>
                      <a:pt x="1645" y="648"/>
                    </a:lnTo>
                    <a:lnTo>
                      <a:pt x="1626" y="655"/>
                    </a:lnTo>
                    <a:lnTo>
                      <a:pt x="1605" y="661"/>
                    </a:lnTo>
                    <a:lnTo>
                      <a:pt x="1586" y="667"/>
                    </a:lnTo>
                    <a:lnTo>
                      <a:pt x="1563" y="673"/>
                    </a:lnTo>
                    <a:lnTo>
                      <a:pt x="1542" y="678"/>
                    </a:lnTo>
                    <a:lnTo>
                      <a:pt x="1518" y="684"/>
                    </a:lnTo>
                    <a:lnTo>
                      <a:pt x="1497" y="690"/>
                    </a:lnTo>
                    <a:lnTo>
                      <a:pt x="1472" y="693"/>
                    </a:lnTo>
                    <a:lnTo>
                      <a:pt x="1445" y="699"/>
                    </a:lnTo>
                    <a:lnTo>
                      <a:pt x="1421" y="705"/>
                    </a:lnTo>
                    <a:lnTo>
                      <a:pt x="1396" y="709"/>
                    </a:lnTo>
                    <a:lnTo>
                      <a:pt x="1367" y="714"/>
                    </a:lnTo>
                    <a:lnTo>
                      <a:pt x="1341" y="718"/>
                    </a:lnTo>
                    <a:lnTo>
                      <a:pt x="1312" y="722"/>
                    </a:lnTo>
                    <a:lnTo>
                      <a:pt x="1284" y="726"/>
                    </a:lnTo>
                    <a:lnTo>
                      <a:pt x="1253" y="730"/>
                    </a:lnTo>
                    <a:lnTo>
                      <a:pt x="1225" y="733"/>
                    </a:lnTo>
                    <a:lnTo>
                      <a:pt x="1193" y="737"/>
                    </a:lnTo>
                    <a:lnTo>
                      <a:pt x="1162" y="741"/>
                    </a:lnTo>
                    <a:lnTo>
                      <a:pt x="1128" y="743"/>
                    </a:lnTo>
                    <a:lnTo>
                      <a:pt x="1096" y="745"/>
                    </a:lnTo>
                    <a:lnTo>
                      <a:pt x="1061" y="747"/>
                    </a:lnTo>
                    <a:lnTo>
                      <a:pt x="1029" y="749"/>
                    </a:lnTo>
                    <a:lnTo>
                      <a:pt x="991" y="749"/>
                    </a:lnTo>
                    <a:lnTo>
                      <a:pt x="957" y="750"/>
                    </a:lnTo>
                    <a:lnTo>
                      <a:pt x="919" y="750"/>
                    </a:lnTo>
                    <a:lnTo>
                      <a:pt x="883" y="750"/>
                    </a:lnTo>
                    <a:lnTo>
                      <a:pt x="845" y="750"/>
                    </a:lnTo>
                    <a:lnTo>
                      <a:pt x="807" y="749"/>
                    </a:lnTo>
                    <a:lnTo>
                      <a:pt x="767" y="747"/>
                    </a:lnTo>
                    <a:lnTo>
                      <a:pt x="727" y="747"/>
                    </a:lnTo>
                    <a:lnTo>
                      <a:pt x="685" y="743"/>
                    </a:lnTo>
                    <a:lnTo>
                      <a:pt x="643" y="739"/>
                    </a:lnTo>
                    <a:lnTo>
                      <a:pt x="601" y="735"/>
                    </a:lnTo>
                    <a:lnTo>
                      <a:pt x="559" y="733"/>
                    </a:lnTo>
                    <a:lnTo>
                      <a:pt x="132" y="467"/>
                    </a:lnTo>
                    <a:lnTo>
                      <a:pt x="0" y="97"/>
                    </a:lnTo>
                    <a:lnTo>
                      <a:pt x="1021" y="0"/>
                    </a:lnTo>
                    <a:lnTo>
                      <a:pt x="1267" y="323"/>
                    </a:lnTo>
                    <a:lnTo>
                      <a:pt x="1919" y="530"/>
                    </a:lnTo>
                    <a:lnTo>
                      <a:pt x="1919" y="530"/>
                    </a:lnTo>
                    <a:close/>
                  </a:path>
                </a:pathLst>
              </a:custGeom>
              <a:solidFill>
                <a:srgbClr val="4F54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45" name="Freeform 157"/>
              <p:cNvSpPr>
                <a:spLocks/>
              </p:cNvSpPr>
              <p:nvPr/>
            </p:nvSpPr>
            <p:spPr bwMode="auto">
              <a:xfrm>
                <a:off x="3006" y="2855"/>
                <a:ext cx="246" cy="151"/>
              </a:xfrm>
              <a:custGeom>
                <a:avLst/>
                <a:gdLst>
                  <a:gd name="T0" fmla="*/ 187 w 493"/>
                  <a:gd name="T1" fmla="*/ 65 h 303"/>
                  <a:gd name="T2" fmla="*/ 183 w 493"/>
                  <a:gd name="T3" fmla="*/ 65 h 303"/>
                  <a:gd name="T4" fmla="*/ 177 w 493"/>
                  <a:gd name="T5" fmla="*/ 69 h 303"/>
                  <a:gd name="T6" fmla="*/ 166 w 493"/>
                  <a:gd name="T7" fmla="*/ 73 h 303"/>
                  <a:gd name="T8" fmla="*/ 152 w 493"/>
                  <a:gd name="T9" fmla="*/ 80 h 303"/>
                  <a:gd name="T10" fmla="*/ 143 w 493"/>
                  <a:gd name="T11" fmla="*/ 84 h 303"/>
                  <a:gd name="T12" fmla="*/ 135 w 493"/>
                  <a:gd name="T13" fmla="*/ 88 h 303"/>
                  <a:gd name="T14" fmla="*/ 128 w 493"/>
                  <a:gd name="T15" fmla="*/ 94 h 303"/>
                  <a:gd name="T16" fmla="*/ 120 w 493"/>
                  <a:gd name="T17" fmla="*/ 99 h 303"/>
                  <a:gd name="T18" fmla="*/ 110 w 493"/>
                  <a:gd name="T19" fmla="*/ 105 h 303"/>
                  <a:gd name="T20" fmla="*/ 101 w 493"/>
                  <a:gd name="T21" fmla="*/ 113 h 303"/>
                  <a:gd name="T22" fmla="*/ 91 w 493"/>
                  <a:gd name="T23" fmla="*/ 120 h 303"/>
                  <a:gd name="T24" fmla="*/ 84 w 493"/>
                  <a:gd name="T25" fmla="*/ 128 h 303"/>
                  <a:gd name="T26" fmla="*/ 72 w 493"/>
                  <a:gd name="T27" fmla="*/ 135 h 303"/>
                  <a:gd name="T28" fmla="*/ 63 w 493"/>
                  <a:gd name="T29" fmla="*/ 143 h 303"/>
                  <a:gd name="T30" fmla="*/ 55 w 493"/>
                  <a:gd name="T31" fmla="*/ 152 h 303"/>
                  <a:gd name="T32" fmla="*/ 46 w 493"/>
                  <a:gd name="T33" fmla="*/ 160 h 303"/>
                  <a:gd name="T34" fmla="*/ 38 w 493"/>
                  <a:gd name="T35" fmla="*/ 170 h 303"/>
                  <a:gd name="T36" fmla="*/ 31 w 493"/>
                  <a:gd name="T37" fmla="*/ 181 h 303"/>
                  <a:gd name="T38" fmla="*/ 25 w 493"/>
                  <a:gd name="T39" fmla="*/ 190 h 303"/>
                  <a:gd name="T40" fmla="*/ 19 w 493"/>
                  <a:gd name="T41" fmla="*/ 204 h 303"/>
                  <a:gd name="T42" fmla="*/ 13 w 493"/>
                  <a:gd name="T43" fmla="*/ 213 h 303"/>
                  <a:gd name="T44" fmla="*/ 10 w 493"/>
                  <a:gd name="T45" fmla="*/ 225 h 303"/>
                  <a:gd name="T46" fmla="*/ 4 w 493"/>
                  <a:gd name="T47" fmla="*/ 236 h 303"/>
                  <a:gd name="T48" fmla="*/ 2 w 493"/>
                  <a:gd name="T49" fmla="*/ 249 h 303"/>
                  <a:gd name="T50" fmla="*/ 0 w 493"/>
                  <a:gd name="T51" fmla="*/ 261 h 303"/>
                  <a:gd name="T52" fmla="*/ 0 w 493"/>
                  <a:gd name="T53" fmla="*/ 274 h 303"/>
                  <a:gd name="T54" fmla="*/ 0 w 493"/>
                  <a:gd name="T55" fmla="*/ 282 h 303"/>
                  <a:gd name="T56" fmla="*/ 0 w 493"/>
                  <a:gd name="T57" fmla="*/ 287 h 303"/>
                  <a:gd name="T58" fmla="*/ 0 w 493"/>
                  <a:gd name="T59" fmla="*/ 295 h 303"/>
                  <a:gd name="T60" fmla="*/ 4 w 493"/>
                  <a:gd name="T61" fmla="*/ 303 h 303"/>
                  <a:gd name="T62" fmla="*/ 407 w 493"/>
                  <a:gd name="T63" fmla="*/ 198 h 303"/>
                  <a:gd name="T64" fmla="*/ 413 w 493"/>
                  <a:gd name="T65" fmla="*/ 190 h 303"/>
                  <a:gd name="T66" fmla="*/ 420 w 493"/>
                  <a:gd name="T67" fmla="*/ 187 h 303"/>
                  <a:gd name="T68" fmla="*/ 428 w 493"/>
                  <a:gd name="T69" fmla="*/ 181 h 303"/>
                  <a:gd name="T70" fmla="*/ 436 w 493"/>
                  <a:gd name="T71" fmla="*/ 175 h 303"/>
                  <a:gd name="T72" fmla="*/ 445 w 493"/>
                  <a:gd name="T73" fmla="*/ 164 h 303"/>
                  <a:gd name="T74" fmla="*/ 456 w 493"/>
                  <a:gd name="T75" fmla="*/ 156 h 303"/>
                  <a:gd name="T76" fmla="*/ 464 w 493"/>
                  <a:gd name="T77" fmla="*/ 149 h 303"/>
                  <a:gd name="T78" fmla="*/ 472 w 493"/>
                  <a:gd name="T79" fmla="*/ 139 h 303"/>
                  <a:gd name="T80" fmla="*/ 477 w 493"/>
                  <a:gd name="T81" fmla="*/ 132 h 303"/>
                  <a:gd name="T82" fmla="*/ 481 w 493"/>
                  <a:gd name="T83" fmla="*/ 124 h 303"/>
                  <a:gd name="T84" fmla="*/ 487 w 493"/>
                  <a:gd name="T85" fmla="*/ 111 h 303"/>
                  <a:gd name="T86" fmla="*/ 491 w 493"/>
                  <a:gd name="T87" fmla="*/ 101 h 303"/>
                  <a:gd name="T88" fmla="*/ 491 w 493"/>
                  <a:gd name="T89" fmla="*/ 97 h 303"/>
                  <a:gd name="T90" fmla="*/ 493 w 493"/>
                  <a:gd name="T91" fmla="*/ 95 h 303"/>
                  <a:gd name="T92" fmla="*/ 181 w 493"/>
                  <a:gd name="T93" fmla="*/ 0 h 303"/>
                  <a:gd name="T94" fmla="*/ 187 w 493"/>
                  <a:gd name="T95" fmla="*/ 65 h 303"/>
                  <a:gd name="T96" fmla="*/ 187 w 493"/>
                  <a:gd name="T97" fmla="*/ 65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3" h="303">
                    <a:moveTo>
                      <a:pt x="187" y="65"/>
                    </a:moveTo>
                    <a:lnTo>
                      <a:pt x="183" y="65"/>
                    </a:lnTo>
                    <a:lnTo>
                      <a:pt x="177" y="69"/>
                    </a:lnTo>
                    <a:lnTo>
                      <a:pt x="166" y="73"/>
                    </a:lnTo>
                    <a:lnTo>
                      <a:pt x="152" y="80"/>
                    </a:lnTo>
                    <a:lnTo>
                      <a:pt x="143" y="84"/>
                    </a:lnTo>
                    <a:lnTo>
                      <a:pt x="135" y="88"/>
                    </a:lnTo>
                    <a:lnTo>
                      <a:pt x="128" y="94"/>
                    </a:lnTo>
                    <a:lnTo>
                      <a:pt x="120" y="99"/>
                    </a:lnTo>
                    <a:lnTo>
                      <a:pt x="110" y="105"/>
                    </a:lnTo>
                    <a:lnTo>
                      <a:pt x="101" y="113"/>
                    </a:lnTo>
                    <a:lnTo>
                      <a:pt x="91" y="120"/>
                    </a:lnTo>
                    <a:lnTo>
                      <a:pt x="84" y="128"/>
                    </a:lnTo>
                    <a:lnTo>
                      <a:pt x="72" y="135"/>
                    </a:lnTo>
                    <a:lnTo>
                      <a:pt x="63" y="143"/>
                    </a:lnTo>
                    <a:lnTo>
                      <a:pt x="55" y="152"/>
                    </a:lnTo>
                    <a:lnTo>
                      <a:pt x="46" y="160"/>
                    </a:lnTo>
                    <a:lnTo>
                      <a:pt x="38" y="170"/>
                    </a:lnTo>
                    <a:lnTo>
                      <a:pt x="31" y="181"/>
                    </a:lnTo>
                    <a:lnTo>
                      <a:pt x="25" y="190"/>
                    </a:lnTo>
                    <a:lnTo>
                      <a:pt x="19" y="204"/>
                    </a:lnTo>
                    <a:lnTo>
                      <a:pt x="13" y="213"/>
                    </a:lnTo>
                    <a:lnTo>
                      <a:pt x="10" y="225"/>
                    </a:lnTo>
                    <a:lnTo>
                      <a:pt x="4" y="236"/>
                    </a:lnTo>
                    <a:lnTo>
                      <a:pt x="2" y="249"/>
                    </a:lnTo>
                    <a:lnTo>
                      <a:pt x="0" y="261"/>
                    </a:lnTo>
                    <a:lnTo>
                      <a:pt x="0" y="274"/>
                    </a:lnTo>
                    <a:lnTo>
                      <a:pt x="0" y="282"/>
                    </a:lnTo>
                    <a:lnTo>
                      <a:pt x="0" y="287"/>
                    </a:lnTo>
                    <a:lnTo>
                      <a:pt x="0" y="295"/>
                    </a:lnTo>
                    <a:lnTo>
                      <a:pt x="4" y="303"/>
                    </a:lnTo>
                    <a:lnTo>
                      <a:pt x="407" y="198"/>
                    </a:lnTo>
                    <a:lnTo>
                      <a:pt x="413" y="190"/>
                    </a:lnTo>
                    <a:lnTo>
                      <a:pt x="420" y="187"/>
                    </a:lnTo>
                    <a:lnTo>
                      <a:pt x="428" y="181"/>
                    </a:lnTo>
                    <a:lnTo>
                      <a:pt x="436" y="175"/>
                    </a:lnTo>
                    <a:lnTo>
                      <a:pt x="445" y="164"/>
                    </a:lnTo>
                    <a:lnTo>
                      <a:pt x="456" y="156"/>
                    </a:lnTo>
                    <a:lnTo>
                      <a:pt x="464" y="149"/>
                    </a:lnTo>
                    <a:lnTo>
                      <a:pt x="472" y="139"/>
                    </a:lnTo>
                    <a:lnTo>
                      <a:pt x="477" y="132"/>
                    </a:lnTo>
                    <a:lnTo>
                      <a:pt x="481" y="124"/>
                    </a:lnTo>
                    <a:lnTo>
                      <a:pt x="487" y="111"/>
                    </a:lnTo>
                    <a:lnTo>
                      <a:pt x="491" y="101"/>
                    </a:lnTo>
                    <a:lnTo>
                      <a:pt x="491" y="97"/>
                    </a:lnTo>
                    <a:lnTo>
                      <a:pt x="493" y="95"/>
                    </a:lnTo>
                    <a:lnTo>
                      <a:pt x="181" y="0"/>
                    </a:lnTo>
                    <a:lnTo>
                      <a:pt x="187" y="65"/>
                    </a:lnTo>
                    <a:lnTo>
                      <a:pt x="187" y="65"/>
                    </a:lnTo>
                    <a:close/>
                  </a:path>
                </a:pathLst>
              </a:custGeom>
              <a:solidFill>
                <a:srgbClr val="918C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46" name="Freeform 158"/>
              <p:cNvSpPr>
                <a:spLocks/>
              </p:cNvSpPr>
              <p:nvPr/>
            </p:nvSpPr>
            <p:spPr bwMode="auto">
              <a:xfrm>
                <a:off x="2700" y="2870"/>
                <a:ext cx="295" cy="139"/>
              </a:xfrm>
              <a:custGeom>
                <a:avLst/>
                <a:gdLst>
                  <a:gd name="T0" fmla="*/ 529 w 589"/>
                  <a:gd name="T1" fmla="*/ 277 h 277"/>
                  <a:gd name="T2" fmla="*/ 59 w 589"/>
                  <a:gd name="T3" fmla="*/ 254 h 277"/>
                  <a:gd name="T4" fmla="*/ 0 w 589"/>
                  <a:gd name="T5" fmla="*/ 131 h 277"/>
                  <a:gd name="T6" fmla="*/ 496 w 589"/>
                  <a:gd name="T7" fmla="*/ 0 h 277"/>
                  <a:gd name="T8" fmla="*/ 589 w 589"/>
                  <a:gd name="T9" fmla="*/ 91 h 277"/>
                  <a:gd name="T10" fmla="*/ 529 w 589"/>
                  <a:gd name="T11" fmla="*/ 277 h 277"/>
                  <a:gd name="T12" fmla="*/ 529 w 589"/>
                  <a:gd name="T13" fmla="*/ 277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9" h="277">
                    <a:moveTo>
                      <a:pt x="529" y="277"/>
                    </a:moveTo>
                    <a:lnTo>
                      <a:pt x="59" y="254"/>
                    </a:lnTo>
                    <a:lnTo>
                      <a:pt x="0" y="131"/>
                    </a:lnTo>
                    <a:lnTo>
                      <a:pt x="496" y="0"/>
                    </a:lnTo>
                    <a:lnTo>
                      <a:pt x="589" y="91"/>
                    </a:lnTo>
                    <a:lnTo>
                      <a:pt x="529" y="277"/>
                    </a:lnTo>
                    <a:lnTo>
                      <a:pt x="529" y="277"/>
                    </a:lnTo>
                    <a:close/>
                  </a:path>
                </a:pathLst>
              </a:custGeom>
              <a:solidFill>
                <a:srgbClr val="BAA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47" name="Freeform 159"/>
              <p:cNvSpPr>
                <a:spLocks/>
              </p:cNvSpPr>
              <p:nvPr/>
            </p:nvSpPr>
            <p:spPr bwMode="auto">
              <a:xfrm>
                <a:off x="2419" y="2663"/>
                <a:ext cx="497" cy="227"/>
              </a:xfrm>
              <a:custGeom>
                <a:avLst/>
                <a:gdLst>
                  <a:gd name="T0" fmla="*/ 791 w 995"/>
                  <a:gd name="T1" fmla="*/ 0 h 454"/>
                  <a:gd name="T2" fmla="*/ 995 w 995"/>
                  <a:gd name="T3" fmla="*/ 309 h 454"/>
                  <a:gd name="T4" fmla="*/ 991 w 995"/>
                  <a:gd name="T5" fmla="*/ 311 h 454"/>
                  <a:gd name="T6" fmla="*/ 983 w 995"/>
                  <a:gd name="T7" fmla="*/ 317 h 454"/>
                  <a:gd name="T8" fmla="*/ 977 w 995"/>
                  <a:gd name="T9" fmla="*/ 323 h 454"/>
                  <a:gd name="T10" fmla="*/ 970 w 995"/>
                  <a:gd name="T11" fmla="*/ 326 h 454"/>
                  <a:gd name="T12" fmla="*/ 962 w 995"/>
                  <a:gd name="T13" fmla="*/ 330 h 454"/>
                  <a:gd name="T14" fmla="*/ 953 w 995"/>
                  <a:gd name="T15" fmla="*/ 338 h 454"/>
                  <a:gd name="T16" fmla="*/ 945 w 995"/>
                  <a:gd name="T17" fmla="*/ 342 h 454"/>
                  <a:gd name="T18" fmla="*/ 939 w 995"/>
                  <a:gd name="T19" fmla="*/ 344 h 454"/>
                  <a:gd name="T20" fmla="*/ 934 w 995"/>
                  <a:gd name="T21" fmla="*/ 347 h 454"/>
                  <a:gd name="T22" fmla="*/ 926 w 995"/>
                  <a:gd name="T23" fmla="*/ 351 h 454"/>
                  <a:gd name="T24" fmla="*/ 919 w 995"/>
                  <a:gd name="T25" fmla="*/ 355 h 454"/>
                  <a:gd name="T26" fmla="*/ 911 w 995"/>
                  <a:gd name="T27" fmla="*/ 359 h 454"/>
                  <a:gd name="T28" fmla="*/ 903 w 995"/>
                  <a:gd name="T29" fmla="*/ 363 h 454"/>
                  <a:gd name="T30" fmla="*/ 896 w 995"/>
                  <a:gd name="T31" fmla="*/ 366 h 454"/>
                  <a:gd name="T32" fmla="*/ 886 w 995"/>
                  <a:gd name="T33" fmla="*/ 370 h 454"/>
                  <a:gd name="T34" fmla="*/ 877 w 995"/>
                  <a:gd name="T35" fmla="*/ 374 h 454"/>
                  <a:gd name="T36" fmla="*/ 867 w 995"/>
                  <a:gd name="T37" fmla="*/ 378 h 454"/>
                  <a:gd name="T38" fmla="*/ 858 w 995"/>
                  <a:gd name="T39" fmla="*/ 382 h 454"/>
                  <a:gd name="T40" fmla="*/ 846 w 995"/>
                  <a:gd name="T41" fmla="*/ 385 h 454"/>
                  <a:gd name="T42" fmla="*/ 837 w 995"/>
                  <a:gd name="T43" fmla="*/ 389 h 454"/>
                  <a:gd name="T44" fmla="*/ 825 w 995"/>
                  <a:gd name="T45" fmla="*/ 393 h 454"/>
                  <a:gd name="T46" fmla="*/ 814 w 995"/>
                  <a:gd name="T47" fmla="*/ 399 h 454"/>
                  <a:gd name="T48" fmla="*/ 801 w 995"/>
                  <a:gd name="T49" fmla="*/ 401 h 454"/>
                  <a:gd name="T50" fmla="*/ 787 w 995"/>
                  <a:gd name="T51" fmla="*/ 406 h 454"/>
                  <a:gd name="T52" fmla="*/ 774 w 995"/>
                  <a:gd name="T53" fmla="*/ 408 h 454"/>
                  <a:gd name="T54" fmla="*/ 763 w 995"/>
                  <a:gd name="T55" fmla="*/ 412 h 454"/>
                  <a:gd name="T56" fmla="*/ 746 w 995"/>
                  <a:gd name="T57" fmla="*/ 414 h 454"/>
                  <a:gd name="T58" fmla="*/ 732 w 995"/>
                  <a:gd name="T59" fmla="*/ 418 h 454"/>
                  <a:gd name="T60" fmla="*/ 715 w 995"/>
                  <a:gd name="T61" fmla="*/ 421 h 454"/>
                  <a:gd name="T62" fmla="*/ 702 w 995"/>
                  <a:gd name="T63" fmla="*/ 427 h 454"/>
                  <a:gd name="T64" fmla="*/ 685 w 995"/>
                  <a:gd name="T65" fmla="*/ 429 h 454"/>
                  <a:gd name="T66" fmla="*/ 669 w 995"/>
                  <a:gd name="T67" fmla="*/ 431 h 454"/>
                  <a:gd name="T68" fmla="*/ 650 w 995"/>
                  <a:gd name="T69" fmla="*/ 435 h 454"/>
                  <a:gd name="T70" fmla="*/ 633 w 995"/>
                  <a:gd name="T71" fmla="*/ 437 h 454"/>
                  <a:gd name="T72" fmla="*/ 616 w 995"/>
                  <a:gd name="T73" fmla="*/ 439 h 454"/>
                  <a:gd name="T74" fmla="*/ 597 w 995"/>
                  <a:gd name="T75" fmla="*/ 442 h 454"/>
                  <a:gd name="T76" fmla="*/ 578 w 995"/>
                  <a:gd name="T77" fmla="*/ 444 h 454"/>
                  <a:gd name="T78" fmla="*/ 559 w 995"/>
                  <a:gd name="T79" fmla="*/ 448 h 454"/>
                  <a:gd name="T80" fmla="*/ 538 w 995"/>
                  <a:gd name="T81" fmla="*/ 448 h 454"/>
                  <a:gd name="T82" fmla="*/ 517 w 995"/>
                  <a:gd name="T83" fmla="*/ 448 h 454"/>
                  <a:gd name="T84" fmla="*/ 495 w 995"/>
                  <a:gd name="T85" fmla="*/ 450 h 454"/>
                  <a:gd name="T86" fmla="*/ 474 w 995"/>
                  <a:gd name="T87" fmla="*/ 452 h 454"/>
                  <a:gd name="T88" fmla="*/ 451 w 995"/>
                  <a:gd name="T89" fmla="*/ 452 h 454"/>
                  <a:gd name="T90" fmla="*/ 428 w 995"/>
                  <a:gd name="T91" fmla="*/ 452 h 454"/>
                  <a:gd name="T92" fmla="*/ 405 w 995"/>
                  <a:gd name="T93" fmla="*/ 452 h 454"/>
                  <a:gd name="T94" fmla="*/ 381 w 995"/>
                  <a:gd name="T95" fmla="*/ 454 h 454"/>
                  <a:gd name="T96" fmla="*/ 356 w 995"/>
                  <a:gd name="T97" fmla="*/ 452 h 454"/>
                  <a:gd name="T98" fmla="*/ 331 w 995"/>
                  <a:gd name="T99" fmla="*/ 452 h 454"/>
                  <a:gd name="T100" fmla="*/ 304 w 995"/>
                  <a:gd name="T101" fmla="*/ 450 h 454"/>
                  <a:gd name="T102" fmla="*/ 280 w 995"/>
                  <a:gd name="T103" fmla="*/ 450 h 454"/>
                  <a:gd name="T104" fmla="*/ 251 w 995"/>
                  <a:gd name="T105" fmla="*/ 448 h 454"/>
                  <a:gd name="T106" fmla="*/ 225 w 995"/>
                  <a:gd name="T107" fmla="*/ 446 h 454"/>
                  <a:gd name="T108" fmla="*/ 198 w 995"/>
                  <a:gd name="T109" fmla="*/ 444 h 454"/>
                  <a:gd name="T110" fmla="*/ 169 w 995"/>
                  <a:gd name="T111" fmla="*/ 442 h 454"/>
                  <a:gd name="T112" fmla="*/ 0 w 995"/>
                  <a:gd name="T113" fmla="*/ 74 h 454"/>
                  <a:gd name="T114" fmla="*/ 791 w 995"/>
                  <a:gd name="T115" fmla="*/ 0 h 454"/>
                  <a:gd name="T116" fmla="*/ 791 w 995"/>
                  <a:gd name="T11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5" h="454">
                    <a:moveTo>
                      <a:pt x="791" y="0"/>
                    </a:moveTo>
                    <a:lnTo>
                      <a:pt x="995" y="309"/>
                    </a:lnTo>
                    <a:lnTo>
                      <a:pt x="991" y="311"/>
                    </a:lnTo>
                    <a:lnTo>
                      <a:pt x="983" y="317"/>
                    </a:lnTo>
                    <a:lnTo>
                      <a:pt x="977" y="323"/>
                    </a:lnTo>
                    <a:lnTo>
                      <a:pt x="970" y="326"/>
                    </a:lnTo>
                    <a:lnTo>
                      <a:pt x="962" y="330"/>
                    </a:lnTo>
                    <a:lnTo>
                      <a:pt x="953" y="338"/>
                    </a:lnTo>
                    <a:lnTo>
                      <a:pt x="945" y="342"/>
                    </a:lnTo>
                    <a:lnTo>
                      <a:pt x="939" y="344"/>
                    </a:lnTo>
                    <a:lnTo>
                      <a:pt x="934" y="347"/>
                    </a:lnTo>
                    <a:lnTo>
                      <a:pt x="926" y="351"/>
                    </a:lnTo>
                    <a:lnTo>
                      <a:pt x="919" y="355"/>
                    </a:lnTo>
                    <a:lnTo>
                      <a:pt x="911" y="359"/>
                    </a:lnTo>
                    <a:lnTo>
                      <a:pt x="903" y="363"/>
                    </a:lnTo>
                    <a:lnTo>
                      <a:pt x="896" y="366"/>
                    </a:lnTo>
                    <a:lnTo>
                      <a:pt x="886" y="370"/>
                    </a:lnTo>
                    <a:lnTo>
                      <a:pt x="877" y="374"/>
                    </a:lnTo>
                    <a:lnTo>
                      <a:pt x="867" y="378"/>
                    </a:lnTo>
                    <a:lnTo>
                      <a:pt x="858" y="382"/>
                    </a:lnTo>
                    <a:lnTo>
                      <a:pt x="846" y="385"/>
                    </a:lnTo>
                    <a:lnTo>
                      <a:pt x="837" y="389"/>
                    </a:lnTo>
                    <a:lnTo>
                      <a:pt x="825" y="393"/>
                    </a:lnTo>
                    <a:lnTo>
                      <a:pt x="814" y="399"/>
                    </a:lnTo>
                    <a:lnTo>
                      <a:pt x="801" y="401"/>
                    </a:lnTo>
                    <a:lnTo>
                      <a:pt x="787" y="406"/>
                    </a:lnTo>
                    <a:lnTo>
                      <a:pt x="774" y="408"/>
                    </a:lnTo>
                    <a:lnTo>
                      <a:pt x="763" y="412"/>
                    </a:lnTo>
                    <a:lnTo>
                      <a:pt x="746" y="414"/>
                    </a:lnTo>
                    <a:lnTo>
                      <a:pt x="732" y="418"/>
                    </a:lnTo>
                    <a:lnTo>
                      <a:pt x="715" y="421"/>
                    </a:lnTo>
                    <a:lnTo>
                      <a:pt x="702" y="427"/>
                    </a:lnTo>
                    <a:lnTo>
                      <a:pt x="685" y="429"/>
                    </a:lnTo>
                    <a:lnTo>
                      <a:pt x="669" y="431"/>
                    </a:lnTo>
                    <a:lnTo>
                      <a:pt x="650" y="435"/>
                    </a:lnTo>
                    <a:lnTo>
                      <a:pt x="633" y="437"/>
                    </a:lnTo>
                    <a:lnTo>
                      <a:pt x="616" y="439"/>
                    </a:lnTo>
                    <a:lnTo>
                      <a:pt x="597" y="442"/>
                    </a:lnTo>
                    <a:lnTo>
                      <a:pt x="578" y="444"/>
                    </a:lnTo>
                    <a:lnTo>
                      <a:pt x="559" y="448"/>
                    </a:lnTo>
                    <a:lnTo>
                      <a:pt x="538" y="448"/>
                    </a:lnTo>
                    <a:lnTo>
                      <a:pt x="517" y="448"/>
                    </a:lnTo>
                    <a:lnTo>
                      <a:pt x="495" y="450"/>
                    </a:lnTo>
                    <a:lnTo>
                      <a:pt x="474" y="452"/>
                    </a:lnTo>
                    <a:lnTo>
                      <a:pt x="451" y="452"/>
                    </a:lnTo>
                    <a:lnTo>
                      <a:pt x="428" y="452"/>
                    </a:lnTo>
                    <a:lnTo>
                      <a:pt x="405" y="452"/>
                    </a:lnTo>
                    <a:lnTo>
                      <a:pt x="381" y="454"/>
                    </a:lnTo>
                    <a:lnTo>
                      <a:pt x="356" y="452"/>
                    </a:lnTo>
                    <a:lnTo>
                      <a:pt x="331" y="452"/>
                    </a:lnTo>
                    <a:lnTo>
                      <a:pt x="304" y="450"/>
                    </a:lnTo>
                    <a:lnTo>
                      <a:pt x="280" y="450"/>
                    </a:lnTo>
                    <a:lnTo>
                      <a:pt x="251" y="448"/>
                    </a:lnTo>
                    <a:lnTo>
                      <a:pt x="225" y="446"/>
                    </a:lnTo>
                    <a:lnTo>
                      <a:pt x="198" y="444"/>
                    </a:lnTo>
                    <a:lnTo>
                      <a:pt x="169" y="442"/>
                    </a:lnTo>
                    <a:lnTo>
                      <a:pt x="0" y="74"/>
                    </a:lnTo>
                    <a:lnTo>
                      <a:pt x="791" y="0"/>
                    </a:lnTo>
                    <a:lnTo>
                      <a:pt x="791" y="0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48" name="Freeform 160"/>
              <p:cNvSpPr>
                <a:spLocks/>
              </p:cNvSpPr>
              <p:nvPr/>
            </p:nvSpPr>
            <p:spPr bwMode="auto">
              <a:xfrm>
                <a:off x="2679" y="2851"/>
                <a:ext cx="287" cy="156"/>
              </a:xfrm>
              <a:custGeom>
                <a:avLst/>
                <a:gdLst>
                  <a:gd name="T0" fmla="*/ 514 w 574"/>
                  <a:gd name="T1" fmla="*/ 0 h 311"/>
                  <a:gd name="T2" fmla="*/ 574 w 574"/>
                  <a:gd name="T3" fmla="*/ 72 h 311"/>
                  <a:gd name="T4" fmla="*/ 386 w 574"/>
                  <a:gd name="T5" fmla="*/ 156 h 311"/>
                  <a:gd name="T6" fmla="*/ 399 w 574"/>
                  <a:gd name="T7" fmla="*/ 311 h 311"/>
                  <a:gd name="T8" fmla="*/ 297 w 574"/>
                  <a:gd name="T9" fmla="*/ 304 h 311"/>
                  <a:gd name="T10" fmla="*/ 274 w 574"/>
                  <a:gd name="T11" fmla="*/ 178 h 311"/>
                  <a:gd name="T12" fmla="*/ 0 w 574"/>
                  <a:gd name="T13" fmla="*/ 218 h 311"/>
                  <a:gd name="T14" fmla="*/ 19 w 574"/>
                  <a:gd name="T15" fmla="*/ 137 h 311"/>
                  <a:gd name="T16" fmla="*/ 514 w 574"/>
                  <a:gd name="T17" fmla="*/ 0 h 311"/>
                  <a:gd name="T18" fmla="*/ 514 w 574"/>
                  <a:gd name="T19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4" h="311">
                    <a:moveTo>
                      <a:pt x="514" y="0"/>
                    </a:moveTo>
                    <a:lnTo>
                      <a:pt x="574" y="72"/>
                    </a:lnTo>
                    <a:lnTo>
                      <a:pt x="386" y="156"/>
                    </a:lnTo>
                    <a:lnTo>
                      <a:pt x="399" y="311"/>
                    </a:lnTo>
                    <a:lnTo>
                      <a:pt x="297" y="304"/>
                    </a:lnTo>
                    <a:lnTo>
                      <a:pt x="274" y="178"/>
                    </a:lnTo>
                    <a:lnTo>
                      <a:pt x="0" y="218"/>
                    </a:lnTo>
                    <a:lnTo>
                      <a:pt x="19" y="137"/>
                    </a:lnTo>
                    <a:lnTo>
                      <a:pt x="514" y="0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918C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49" name="Freeform 161"/>
              <p:cNvSpPr>
                <a:spLocks/>
              </p:cNvSpPr>
              <p:nvPr/>
            </p:nvSpPr>
            <p:spPr bwMode="auto">
              <a:xfrm>
                <a:off x="2509" y="2792"/>
                <a:ext cx="224" cy="78"/>
              </a:xfrm>
              <a:custGeom>
                <a:avLst/>
                <a:gdLst>
                  <a:gd name="T0" fmla="*/ 445 w 449"/>
                  <a:gd name="T1" fmla="*/ 133 h 158"/>
                  <a:gd name="T2" fmla="*/ 431 w 449"/>
                  <a:gd name="T3" fmla="*/ 122 h 158"/>
                  <a:gd name="T4" fmla="*/ 418 w 449"/>
                  <a:gd name="T5" fmla="*/ 110 h 158"/>
                  <a:gd name="T6" fmla="*/ 401 w 449"/>
                  <a:gd name="T7" fmla="*/ 95 h 158"/>
                  <a:gd name="T8" fmla="*/ 380 w 449"/>
                  <a:gd name="T9" fmla="*/ 80 h 158"/>
                  <a:gd name="T10" fmla="*/ 353 w 449"/>
                  <a:gd name="T11" fmla="*/ 63 h 158"/>
                  <a:gd name="T12" fmla="*/ 327 w 449"/>
                  <a:gd name="T13" fmla="*/ 48 h 158"/>
                  <a:gd name="T14" fmla="*/ 304 w 449"/>
                  <a:gd name="T15" fmla="*/ 36 h 158"/>
                  <a:gd name="T16" fmla="*/ 287 w 449"/>
                  <a:gd name="T17" fmla="*/ 29 h 158"/>
                  <a:gd name="T18" fmla="*/ 270 w 449"/>
                  <a:gd name="T19" fmla="*/ 21 h 158"/>
                  <a:gd name="T20" fmla="*/ 253 w 449"/>
                  <a:gd name="T21" fmla="*/ 15 h 158"/>
                  <a:gd name="T22" fmla="*/ 234 w 449"/>
                  <a:gd name="T23" fmla="*/ 11 h 158"/>
                  <a:gd name="T24" fmla="*/ 217 w 449"/>
                  <a:gd name="T25" fmla="*/ 8 h 158"/>
                  <a:gd name="T26" fmla="*/ 196 w 449"/>
                  <a:gd name="T27" fmla="*/ 2 h 158"/>
                  <a:gd name="T28" fmla="*/ 179 w 449"/>
                  <a:gd name="T29" fmla="*/ 2 h 158"/>
                  <a:gd name="T30" fmla="*/ 158 w 449"/>
                  <a:gd name="T31" fmla="*/ 0 h 158"/>
                  <a:gd name="T32" fmla="*/ 137 w 449"/>
                  <a:gd name="T33" fmla="*/ 0 h 158"/>
                  <a:gd name="T34" fmla="*/ 116 w 449"/>
                  <a:gd name="T35" fmla="*/ 2 h 158"/>
                  <a:gd name="T36" fmla="*/ 95 w 449"/>
                  <a:gd name="T37" fmla="*/ 4 h 158"/>
                  <a:gd name="T38" fmla="*/ 76 w 449"/>
                  <a:gd name="T39" fmla="*/ 10 h 158"/>
                  <a:gd name="T40" fmla="*/ 55 w 449"/>
                  <a:gd name="T41" fmla="*/ 15 h 158"/>
                  <a:gd name="T42" fmla="*/ 32 w 449"/>
                  <a:gd name="T43" fmla="*/ 25 h 158"/>
                  <a:gd name="T44" fmla="*/ 11 w 449"/>
                  <a:gd name="T45" fmla="*/ 34 h 158"/>
                  <a:gd name="T46" fmla="*/ 49 w 449"/>
                  <a:gd name="T47" fmla="*/ 135 h 158"/>
                  <a:gd name="T48" fmla="*/ 53 w 449"/>
                  <a:gd name="T49" fmla="*/ 129 h 158"/>
                  <a:gd name="T50" fmla="*/ 68 w 449"/>
                  <a:gd name="T51" fmla="*/ 122 h 158"/>
                  <a:gd name="T52" fmla="*/ 91 w 449"/>
                  <a:gd name="T53" fmla="*/ 112 h 158"/>
                  <a:gd name="T54" fmla="*/ 104 w 449"/>
                  <a:gd name="T55" fmla="*/ 107 h 158"/>
                  <a:gd name="T56" fmla="*/ 123 w 449"/>
                  <a:gd name="T57" fmla="*/ 103 h 158"/>
                  <a:gd name="T58" fmla="*/ 141 w 449"/>
                  <a:gd name="T59" fmla="*/ 99 h 158"/>
                  <a:gd name="T60" fmla="*/ 161 w 449"/>
                  <a:gd name="T61" fmla="*/ 99 h 158"/>
                  <a:gd name="T62" fmla="*/ 182 w 449"/>
                  <a:gd name="T63" fmla="*/ 99 h 158"/>
                  <a:gd name="T64" fmla="*/ 207 w 449"/>
                  <a:gd name="T65" fmla="*/ 103 h 158"/>
                  <a:gd name="T66" fmla="*/ 230 w 449"/>
                  <a:gd name="T67" fmla="*/ 107 h 158"/>
                  <a:gd name="T68" fmla="*/ 258 w 449"/>
                  <a:gd name="T69" fmla="*/ 116 h 158"/>
                  <a:gd name="T70" fmla="*/ 285 w 449"/>
                  <a:gd name="T71" fmla="*/ 129 h 158"/>
                  <a:gd name="T72" fmla="*/ 300 w 449"/>
                  <a:gd name="T73" fmla="*/ 135 h 158"/>
                  <a:gd name="T74" fmla="*/ 315 w 449"/>
                  <a:gd name="T75" fmla="*/ 145 h 158"/>
                  <a:gd name="T76" fmla="*/ 334 w 449"/>
                  <a:gd name="T77" fmla="*/ 154 h 158"/>
                  <a:gd name="T78" fmla="*/ 357 w 449"/>
                  <a:gd name="T79" fmla="*/ 158 h 158"/>
                  <a:gd name="T80" fmla="*/ 378 w 449"/>
                  <a:gd name="T81" fmla="*/ 156 h 158"/>
                  <a:gd name="T82" fmla="*/ 401 w 449"/>
                  <a:gd name="T83" fmla="*/ 154 h 158"/>
                  <a:gd name="T84" fmla="*/ 418 w 449"/>
                  <a:gd name="T85" fmla="*/ 146 h 158"/>
                  <a:gd name="T86" fmla="*/ 435 w 449"/>
                  <a:gd name="T87" fmla="*/ 143 h 158"/>
                  <a:gd name="T88" fmla="*/ 449 w 449"/>
                  <a:gd name="T89" fmla="*/ 137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9" h="158">
                    <a:moveTo>
                      <a:pt x="449" y="137"/>
                    </a:moveTo>
                    <a:lnTo>
                      <a:pt x="445" y="133"/>
                    </a:lnTo>
                    <a:lnTo>
                      <a:pt x="439" y="127"/>
                    </a:lnTo>
                    <a:lnTo>
                      <a:pt x="431" y="122"/>
                    </a:lnTo>
                    <a:lnTo>
                      <a:pt x="426" y="116"/>
                    </a:lnTo>
                    <a:lnTo>
                      <a:pt x="418" y="110"/>
                    </a:lnTo>
                    <a:lnTo>
                      <a:pt x="411" y="103"/>
                    </a:lnTo>
                    <a:lnTo>
                      <a:pt x="401" y="95"/>
                    </a:lnTo>
                    <a:lnTo>
                      <a:pt x="392" y="88"/>
                    </a:lnTo>
                    <a:lnTo>
                      <a:pt x="380" y="80"/>
                    </a:lnTo>
                    <a:lnTo>
                      <a:pt x="367" y="72"/>
                    </a:lnTo>
                    <a:lnTo>
                      <a:pt x="353" y="63"/>
                    </a:lnTo>
                    <a:lnTo>
                      <a:pt x="340" y="55"/>
                    </a:lnTo>
                    <a:lnTo>
                      <a:pt x="327" y="48"/>
                    </a:lnTo>
                    <a:lnTo>
                      <a:pt x="314" y="40"/>
                    </a:lnTo>
                    <a:lnTo>
                      <a:pt x="304" y="36"/>
                    </a:lnTo>
                    <a:lnTo>
                      <a:pt x="296" y="32"/>
                    </a:lnTo>
                    <a:lnTo>
                      <a:pt x="287" y="29"/>
                    </a:lnTo>
                    <a:lnTo>
                      <a:pt x="279" y="25"/>
                    </a:lnTo>
                    <a:lnTo>
                      <a:pt x="270" y="21"/>
                    </a:lnTo>
                    <a:lnTo>
                      <a:pt x="262" y="19"/>
                    </a:lnTo>
                    <a:lnTo>
                      <a:pt x="253" y="15"/>
                    </a:lnTo>
                    <a:lnTo>
                      <a:pt x="245" y="15"/>
                    </a:lnTo>
                    <a:lnTo>
                      <a:pt x="234" y="11"/>
                    </a:lnTo>
                    <a:lnTo>
                      <a:pt x="226" y="10"/>
                    </a:lnTo>
                    <a:lnTo>
                      <a:pt x="217" y="8"/>
                    </a:lnTo>
                    <a:lnTo>
                      <a:pt x="207" y="6"/>
                    </a:lnTo>
                    <a:lnTo>
                      <a:pt x="196" y="2"/>
                    </a:lnTo>
                    <a:lnTo>
                      <a:pt x="188" y="2"/>
                    </a:lnTo>
                    <a:lnTo>
                      <a:pt x="179" y="2"/>
                    </a:lnTo>
                    <a:lnTo>
                      <a:pt x="169" y="2"/>
                    </a:lnTo>
                    <a:lnTo>
                      <a:pt x="158" y="0"/>
                    </a:lnTo>
                    <a:lnTo>
                      <a:pt x="148" y="0"/>
                    </a:lnTo>
                    <a:lnTo>
                      <a:pt x="137" y="0"/>
                    </a:lnTo>
                    <a:lnTo>
                      <a:pt x="127" y="2"/>
                    </a:lnTo>
                    <a:lnTo>
                      <a:pt x="116" y="2"/>
                    </a:lnTo>
                    <a:lnTo>
                      <a:pt x="106" y="2"/>
                    </a:lnTo>
                    <a:lnTo>
                      <a:pt x="95" y="4"/>
                    </a:lnTo>
                    <a:lnTo>
                      <a:pt x="87" y="8"/>
                    </a:lnTo>
                    <a:lnTo>
                      <a:pt x="76" y="10"/>
                    </a:lnTo>
                    <a:lnTo>
                      <a:pt x="65" y="11"/>
                    </a:lnTo>
                    <a:lnTo>
                      <a:pt x="55" y="15"/>
                    </a:lnTo>
                    <a:lnTo>
                      <a:pt x="44" y="21"/>
                    </a:lnTo>
                    <a:lnTo>
                      <a:pt x="32" y="25"/>
                    </a:lnTo>
                    <a:lnTo>
                      <a:pt x="21" y="29"/>
                    </a:lnTo>
                    <a:lnTo>
                      <a:pt x="11" y="34"/>
                    </a:lnTo>
                    <a:lnTo>
                      <a:pt x="0" y="42"/>
                    </a:lnTo>
                    <a:lnTo>
                      <a:pt x="49" y="135"/>
                    </a:lnTo>
                    <a:lnTo>
                      <a:pt x="49" y="133"/>
                    </a:lnTo>
                    <a:lnTo>
                      <a:pt x="53" y="129"/>
                    </a:lnTo>
                    <a:lnTo>
                      <a:pt x="59" y="126"/>
                    </a:lnTo>
                    <a:lnTo>
                      <a:pt x="68" y="122"/>
                    </a:lnTo>
                    <a:lnTo>
                      <a:pt x="78" y="116"/>
                    </a:lnTo>
                    <a:lnTo>
                      <a:pt x="91" y="112"/>
                    </a:lnTo>
                    <a:lnTo>
                      <a:pt x="97" y="107"/>
                    </a:lnTo>
                    <a:lnTo>
                      <a:pt x="104" y="107"/>
                    </a:lnTo>
                    <a:lnTo>
                      <a:pt x="114" y="103"/>
                    </a:lnTo>
                    <a:lnTo>
                      <a:pt x="123" y="103"/>
                    </a:lnTo>
                    <a:lnTo>
                      <a:pt x="131" y="101"/>
                    </a:lnTo>
                    <a:lnTo>
                      <a:pt x="141" y="99"/>
                    </a:lnTo>
                    <a:lnTo>
                      <a:pt x="150" y="99"/>
                    </a:lnTo>
                    <a:lnTo>
                      <a:pt x="161" y="99"/>
                    </a:lnTo>
                    <a:lnTo>
                      <a:pt x="171" y="99"/>
                    </a:lnTo>
                    <a:lnTo>
                      <a:pt x="182" y="99"/>
                    </a:lnTo>
                    <a:lnTo>
                      <a:pt x="194" y="99"/>
                    </a:lnTo>
                    <a:lnTo>
                      <a:pt x="207" y="103"/>
                    </a:lnTo>
                    <a:lnTo>
                      <a:pt x="219" y="103"/>
                    </a:lnTo>
                    <a:lnTo>
                      <a:pt x="230" y="107"/>
                    </a:lnTo>
                    <a:lnTo>
                      <a:pt x="243" y="110"/>
                    </a:lnTo>
                    <a:lnTo>
                      <a:pt x="258" y="116"/>
                    </a:lnTo>
                    <a:lnTo>
                      <a:pt x="272" y="120"/>
                    </a:lnTo>
                    <a:lnTo>
                      <a:pt x="285" y="129"/>
                    </a:lnTo>
                    <a:lnTo>
                      <a:pt x="293" y="131"/>
                    </a:lnTo>
                    <a:lnTo>
                      <a:pt x="300" y="135"/>
                    </a:lnTo>
                    <a:lnTo>
                      <a:pt x="308" y="141"/>
                    </a:lnTo>
                    <a:lnTo>
                      <a:pt x="315" y="145"/>
                    </a:lnTo>
                    <a:lnTo>
                      <a:pt x="323" y="150"/>
                    </a:lnTo>
                    <a:lnTo>
                      <a:pt x="334" y="154"/>
                    </a:lnTo>
                    <a:lnTo>
                      <a:pt x="346" y="154"/>
                    </a:lnTo>
                    <a:lnTo>
                      <a:pt x="357" y="158"/>
                    </a:lnTo>
                    <a:lnTo>
                      <a:pt x="367" y="156"/>
                    </a:lnTo>
                    <a:lnTo>
                      <a:pt x="378" y="156"/>
                    </a:lnTo>
                    <a:lnTo>
                      <a:pt x="388" y="154"/>
                    </a:lnTo>
                    <a:lnTo>
                      <a:pt x="401" y="154"/>
                    </a:lnTo>
                    <a:lnTo>
                      <a:pt x="411" y="150"/>
                    </a:lnTo>
                    <a:lnTo>
                      <a:pt x="418" y="146"/>
                    </a:lnTo>
                    <a:lnTo>
                      <a:pt x="426" y="145"/>
                    </a:lnTo>
                    <a:lnTo>
                      <a:pt x="435" y="143"/>
                    </a:lnTo>
                    <a:lnTo>
                      <a:pt x="445" y="137"/>
                    </a:lnTo>
                    <a:lnTo>
                      <a:pt x="449" y="137"/>
                    </a:lnTo>
                    <a:lnTo>
                      <a:pt x="449" y="137"/>
                    </a:lnTo>
                    <a:close/>
                  </a:path>
                </a:pathLst>
              </a:custGeom>
              <a:solidFill>
                <a:srgbClr val="918C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50" name="Freeform 162"/>
              <p:cNvSpPr>
                <a:spLocks/>
              </p:cNvSpPr>
              <p:nvPr/>
            </p:nvSpPr>
            <p:spPr bwMode="auto">
              <a:xfrm>
                <a:off x="2591" y="2514"/>
                <a:ext cx="230" cy="101"/>
              </a:xfrm>
              <a:custGeom>
                <a:avLst/>
                <a:gdLst>
                  <a:gd name="T0" fmla="*/ 460 w 460"/>
                  <a:gd name="T1" fmla="*/ 188 h 202"/>
                  <a:gd name="T2" fmla="*/ 95 w 460"/>
                  <a:gd name="T3" fmla="*/ 0 h 202"/>
                  <a:gd name="T4" fmla="*/ 0 w 460"/>
                  <a:gd name="T5" fmla="*/ 13 h 202"/>
                  <a:gd name="T6" fmla="*/ 360 w 460"/>
                  <a:gd name="T7" fmla="*/ 202 h 202"/>
                  <a:gd name="T8" fmla="*/ 460 w 460"/>
                  <a:gd name="T9" fmla="*/ 188 h 202"/>
                  <a:gd name="T10" fmla="*/ 460 w 460"/>
                  <a:gd name="T11" fmla="*/ 18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0" h="202">
                    <a:moveTo>
                      <a:pt x="460" y="188"/>
                    </a:moveTo>
                    <a:lnTo>
                      <a:pt x="95" y="0"/>
                    </a:lnTo>
                    <a:lnTo>
                      <a:pt x="0" y="13"/>
                    </a:lnTo>
                    <a:lnTo>
                      <a:pt x="360" y="202"/>
                    </a:lnTo>
                    <a:lnTo>
                      <a:pt x="460" y="188"/>
                    </a:lnTo>
                    <a:lnTo>
                      <a:pt x="460" y="188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51" name="Freeform 163"/>
              <p:cNvSpPr>
                <a:spLocks/>
              </p:cNvSpPr>
              <p:nvPr/>
            </p:nvSpPr>
            <p:spPr bwMode="auto">
              <a:xfrm>
                <a:off x="2276" y="2585"/>
                <a:ext cx="107" cy="86"/>
              </a:xfrm>
              <a:custGeom>
                <a:avLst/>
                <a:gdLst>
                  <a:gd name="T0" fmla="*/ 215 w 215"/>
                  <a:gd name="T1" fmla="*/ 161 h 171"/>
                  <a:gd name="T2" fmla="*/ 36 w 215"/>
                  <a:gd name="T3" fmla="*/ 0 h 171"/>
                  <a:gd name="T4" fmla="*/ 0 w 215"/>
                  <a:gd name="T5" fmla="*/ 40 h 171"/>
                  <a:gd name="T6" fmla="*/ 126 w 215"/>
                  <a:gd name="T7" fmla="*/ 171 h 171"/>
                  <a:gd name="T8" fmla="*/ 215 w 215"/>
                  <a:gd name="T9" fmla="*/ 161 h 171"/>
                  <a:gd name="T10" fmla="*/ 215 w 215"/>
                  <a:gd name="T11" fmla="*/ 1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" h="171">
                    <a:moveTo>
                      <a:pt x="215" y="161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126" y="171"/>
                    </a:lnTo>
                    <a:lnTo>
                      <a:pt x="215" y="161"/>
                    </a:lnTo>
                    <a:lnTo>
                      <a:pt x="215" y="16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52" name="Freeform 164"/>
              <p:cNvSpPr>
                <a:spLocks/>
              </p:cNvSpPr>
              <p:nvPr/>
            </p:nvSpPr>
            <p:spPr bwMode="auto">
              <a:xfrm>
                <a:off x="3125" y="3365"/>
                <a:ext cx="381" cy="69"/>
              </a:xfrm>
              <a:custGeom>
                <a:avLst/>
                <a:gdLst>
                  <a:gd name="T0" fmla="*/ 762 w 762"/>
                  <a:gd name="T1" fmla="*/ 70 h 137"/>
                  <a:gd name="T2" fmla="*/ 118 w 762"/>
                  <a:gd name="T3" fmla="*/ 137 h 137"/>
                  <a:gd name="T4" fmla="*/ 0 w 762"/>
                  <a:gd name="T5" fmla="*/ 76 h 137"/>
                  <a:gd name="T6" fmla="*/ 620 w 762"/>
                  <a:gd name="T7" fmla="*/ 0 h 137"/>
                  <a:gd name="T8" fmla="*/ 762 w 762"/>
                  <a:gd name="T9" fmla="*/ 70 h 137"/>
                  <a:gd name="T10" fmla="*/ 762 w 762"/>
                  <a:gd name="T11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2" h="137">
                    <a:moveTo>
                      <a:pt x="762" y="70"/>
                    </a:moveTo>
                    <a:lnTo>
                      <a:pt x="118" y="137"/>
                    </a:lnTo>
                    <a:lnTo>
                      <a:pt x="0" y="76"/>
                    </a:lnTo>
                    <a:lnTo>
                      <a:pt x="620" y="0"/>
                    </a:lnTo>
                    <a:lnTo>
                      <a:pt x="762" y="70"/>
                    </a:lnTo>
                    <a:lnTo>
                      <a:pt x="762" y="70"/>
                    </a:lnTo>
                    <a:close/>
                  </a:path>
                </a:pathLst>
              </a:custGeom>
              <a:solidFill>
                <a:srgbClr val="5C5C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53" name="Freeform 165"/>
              <p:cNvSpPr>
                <a:spLocks/>
              </p:cNvSpPr>
              <p:nvPr/>
            </p:nvSpPr>
            <p:spPr bwMode="auto">
              <a:xfrm>
                <a:off x="2975" y="3296"/>
                <a:ext cx="381" cy="67"/>
              </a:xfrm>
              <a:custGeom>
                <a:avLst/>
                <a:gdLst>
                  <a:gd name="T0" fmla="*/ 763 w 763"/>
                  <a:gd name="T1" fmla="*/ 67 h 133"/>
                  <a:gd name="T2" fmla="*/ 120 w 763"/>
                  <a:gd name="T3" fmla="*/ 133 h 133"/>
                  <a:gd name="T4" fmla="*/ 0 w 763"/>
                  <a:gd name="T5" fmla="*/ 72 h 133"/>
                  <a:gd name="T6" fmla="*/ 622 w 763"/>
                  <a:gd name="T7" fmla="*/ 0 h 133"/>
                  <a:gd name="T8" fmla="*/ 763 w 763"/>
                  <a:gd name="T9" fmla="*/ 67 h 133"/>
                  <a:gd name="T10" fmla="*/ 763 w 763"/>
                  <a:gd name="T11" fmla="*/ 6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3" h="133">
                    <a:moveTo>
                      <a:pt x="763" y="67"/>
                    </a:moveTo>
                    <a:lnTo>
                      <a:pt x="120" y="133"/>
                    </a:lnTo>
                    <a:lnTo>
                      <a:pt x="0" y="72"/>
                    </a:lnTo>
                    <a:lnTo>
                      <a:pt x="622" y="0"/>
                    </a:lnTo>
                    <a:lnTo>
                      <a:pt x="763" y="67"/>
                    </a:lnTo>
                    <a:lnTo>
                      <a:pt x="763" y="67"/>
                    </a:lnTo>
                    <a:close/>
                  </a:path>
                </a:pathLst>
              </a:custGeom>
              <a:solidFill>
                <a:srgbClr val="5C5C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54" name="Freeform 166"/>
              <p:cNvSpPr>
                <a:spLocks/>
              </p:cNvSpPr>
              <p:nvPr/>
            </p:nvSpPr>
            <p:spPr bwMode="auto">
              <a:xfrm>
                <a:off x="2661" y="2910"/>
                <a:ext cx="88" cy="57"/>
              </a:xfrm>
              <a:custGeom>
                <a:avLst/>
                <a:gdLst>
                  <a:gd name="T0" fmla="*/ 89 w 177"/>
                  <a:gd name="T1" fmla="*/ 114 h 114"/>
                  <a:gd name="T2" fmla="*/ 78 w 177"/>
                  <a:gd name="T3" fmla="*/ 112 h 114"/>
                  <a:gd name="T4" fmla="*/ 69 w 177"/>
                  <a:gd name="T5" fmla="*/ 112 h 114"/>
                  <a:gd name="T6" fmla="*/ 61 w 177"/>
                  <a:gd name="T7" fmla="*/ 110 h 114"/>
                  <a:gd name="T8" fmla="*/ 53 w 177"/>
                  <a:gd name="T9" fmla="*/ 108 h 114"/>
                  <a:gd name="T10" fmla="*/ 46 w 177"/>
                  <a:gd name="T11" fmla="*/ 104 h 114"/>
                  <a:gd name="T12" fmla="*/ 38 w 177"/>
                  <a:gd name="T13" fmla="*/ 102 h 114"/>
                  <a:gd name="T14" fmla="*/ 30 w 177"/>
                  <a:gd name="T15" fmla="*/ 98 h 114"/>
                  <a:gd name="T16" fmla="*/ 27 w 177"/>
                  <a:gd name="T17" fmla="*/ 97 h 114"/>
                  <a:gd name="T18" fmla="*/ 13 w 177"/>
                  <a:gd name="T19" fmla="*/ 87 h 114"/>
                  <a:gd name="T20" fmla="*/ 6 w 177"/>
                  <a:gd name="T21" fmla="*/ 78 h 114"/>
                  <a:gd name="T22" fmla="*/ 0 w 177"/>
                  <a:gd name="T23" fmla="*/ 66 h 114"/>
                  <a:gd name="T24" fmla="*/ 0 w 177"/>
                  <a:gd name="T25" fmla="*/ 57 h 114"/>
                  <a:gd name="T26" fmla="*/ 0 w 177"/>
                  <a:gd name="T27" fmla="*/ 43 h 114"/>
                  <a:gd name="T28" fmla="*/ 6 w 177"/>
                  <a:gd name="T29" fmla="*/ 34 h 114"/>
                  <a:gd name="T30" fmla="*/ 13 w 177"/>
                  <a:gd name="T31" fmla="*/ 22 h 114"/>
                  <a:gd name="T32" fmla="*/ 27 w 177"/>
                  <a:gd name="T33" fmla="*/ 17 h 114"/>
                  <a:gd name="T34" fmla="*/ 30 w 177"/>
                  <a:gd name="T35" fmla="*/ 13 h 114"/>
                  <a:gd name="T36" fmla="*/ 38 w 177"/>
                  <a:gd name="T37" fmla="*/ 7 h 114"/>
                  <a:gd name="T38" fmla="*/ 46 w 177"/>
                  <a:gd name="T39" fmla="*/ 5 h 114"/>
                  <a:gd name="T40" fmla="*/ 53 w 177"/>
                  <a:gd name="T41" fmla="*/ 3 h 114"/>
                  <a:gd name="T42" fmla="*/ 61 w 177"/>
                  <a:gd name="T43" fmla="*/ 2 h 114"/>
                  <a:gd name="T44" fmla="*/ 69 w 177"/>
                  <a:gd name="T45" fmla="*/ 0 h 114"/>
                  <a:gd name="T46" fmla="*/ 78 w 177"/>
                  <a:gd name="T47" fmla="*/ 0 h 114"/>
                  <a:gd name="T48" fmla="*/ 89 w 177"/>
                  <a:gd name="T49" fmla="*/ 0 h 114"/>
                  <a:gd name="T50" fmla="*/ 97 w 177"/>
                  <a:gd name="T51" fmla="*/ 0 h 114"/>
                  <a:gd name="T52" fmla="*/ 105 w 177"/>
                  <a:gd name="T53" fmla="*/ 0 h 114"/>
                  <a:gd name="T54" fmla="*/ 112 w 177"/>
                  <a:gd name="T55" fmla="*/ 2 h 114"/>
                  <a:gd name="T56" fmla="*/ 122 w 177"/>
                  <a:gd name="T57" fmla="*/ 3 h 114"/>
                  <a:gd name="T58" fmla="*/ 127 w 177"/>
                  <a:gd name="T59" fmla="*/ 5 h 114"/>
                  <a:gd name="T60" fmla="*/ 135 w 177"/>
                  <a:gd name="T61" fmla="*/ 7 h 114"/>
                  <a:gd name="T62" fmla="*/ 143 w 177"/>
                  <a:gd name="T63" fmla="*/ 13 h 114"/>
                  <a:gd name="T64" fmla="*/ 150 w 177"/>
                  <a:gd name="T65" fmla="*/ 17 h 114"/>
                  <a:gd name="T66" fmla="*/ 160 w 177"/>
                  <a:gd name="T67" fmla="*/ 22 h 114"/>
                  <a:gd name="T68" fmla="*/ 167 w 177"/>
                  <a:gd name="T69" fmla="*/ 34 h 114"/>
                  <a:gd name="T70" fmla="*/ 173 w 177"/>
                  <a:gd name="T71" fmla="*/ 43 h 114"/>
                  <a:gd name="T72" fmla="*/ 177 w 177"/>
                  <a:gd name="T73" fmla="*/ 57 h 114"/>
                  <a:gd name="T74" fmla="*/ 173 w 177"/>
                  <a:gd name="T75" fmla="*/ 66 h 114"/>
                  <a:gd name="T76" fmla="*/ 167 w 177"/>
                  <a:gd name="T77" fmla="*/ 78 h 114"/>
                  <a:gd name="T78" fmla="*/ 160 w 177"/>
                  <a:gd name="T79" fmla="*/ 87 h 114"/>
                  <a:gd name="T80" fmla="*/ 150 w 177"/>
                  <a:gd name="T81" fmla="*/ 97 h 114"/>
                  <a:gd name="T82" fmla="*/ 143 w 177"/>
                  <a:gd name="T83" fmla="*/ 98 h 114"/>
                  <a:gd name="T84" fmla="*/ 135 w 177"/>
                  <a:gd name="T85" fmla="*/ 102 h 114"/>
                  <a:gd name="T86" fmla="*/ 127 w 177"/>
                  <a:gd name="T87" fmla="*/ 104 h 114"/>
                  <a:gd name="T88" fmla="*/ 122 w 177"/>
                  <a:gd name="T89" fmla="*/ 108 h 114"/>
                  <a:gd name="T90" fmla="*/ 112 w 177"/>
                  <a:gd name="T91" fmla="*/ 110 h 114"/>
                  <a:gd name="T92" fmla="*/ 105 w 177"/>
                  <a:gd name="T93" fmla="*/ 112 h 114"/>
                  <a:gd name="T94" fmla="*/ 97 w 177"/>
                  <a:gd name="T95" fmla="*/ 112 h 114"/>
                  <a:gd name="T96" fmla="*/ 89 w 177"/>
                  <a:gd name="T97" fmla="*/ 114 h 114"/>
                  <a:gd name="T98" fmla="*/ 89 w 177"/>
                  <a:gd name="T9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114">
                    <a:moveTo>
                      <a:pt x="89" y="114"/>
                    </a:moveTo>
                    <a:lnTo>
                      <a:pt x="78" y="112"/>
                    </a:lnTo>
                    <a:lnTo>
                      <a:pt x="69" y="112"/>
                    </a:lnTo>
                    <a:lnTo>
                      <a:pt x="61" y="110"/>
                    </a:lnTo>
                    <a:lnTo>
                      <a:pt x="53" y="108"/>
                    </a:lnTo>
                    <a:lnTo>
                      <a:pt x="46" y="104"/>
                    </a:lnTo>
                    <a:lnTo>
                      <a:pt x="38" y="102"/>
                    </a:lnTo>
                    <a:lnTo>
                      <a:pt x="30" y="98"/>
                    </a:lnTo>
                    <a:lnTo>
                      <a:pt x="27" y="97"/>
                    </a:lnTo>
                    <a:lnTo>
                      <a:pt x="13" y="87"/>
                    </a:lnTo>
                    <a:lnTo>
                      <a:pt x="6" y="78"/>
                    </a:lnTo>
                    <a:lnTo>
                      <a:pt x="0" y="66"/>
                    </a:lnTo>
                    <a:lnTo>
                      <a:pt x="0" y="57"/>
                    </a:lnTo>
                    <a:lnTo>
                      <a:pt x="0" y="43"/>
                    </a:lnTo>
                    <a:lnTo>
                      <a:pt x="6" y="34"/>
                    </a:lnTo>
                    <a:lnTo>
                      <a:pt x="13" y="22"/>
                    </a:lnTo>
                    <a:lnTo>
                      <a:pt x="27" y="17"/>
                    </a:lnTo>
                    <a:lnTo>
                      <a:pt x="30" y="13"/>
                    </a:lnTo>
                    <a:lnTo>
                      <a:pt x="38" y="7"/>
                    </a:lnTo>
                    <a:lnTo>
                      <a:pt x="46" y="5"/>
                    </a:lnTo>
                    <a:lnTo>
                      <a:pt x="53" y="3"/>
                    </a:lnTo>
                    <a:lnTo>
                      <a:pt x="61" y="2"/>
                    </a:lnTo>
                    <a:lnTo>
                      <a:pt x="69" y="0"/>
                    </a:lnTo>
                    <a:lnTo>
                      <a:pt x="78" y="0"/>
                    </a:lnTo>
                    <a:lnTo>
                      <a:pt x="89" y="0"/>
                    </a:lnTo>
                    <a:lnTo>
                      <a:pt x="97" y="0"/>
                    </a:lnTo>
                    <a:lnTo>
                      <a:pt x="105" y="0"/>
                    </a:lnTo>
                    <a:lnTo>
                      <a:pt x="112" y="2"/>
                    </a:lnTo>
                    <a:lnTo>
                      <a:pt x="122" y="3"/>
                    </a:lnTo>
                    <a:lnTo>
                      <a:pt x="127" y="5"/>
                    </a:lnTo>
                    <a:lnTo>
                      <a:pt x="135" y="7"/>
                    </a:lnTo>
                    <a:lnTo>
                      <a:pt x="143" y="13"/>
                    </a:lnTo>
                    <a:lnTo>
                      <a:pt x="150" y="17"/>
                    </a:lnTo>
                    <a:lnTo>
                      <a:pt x="160" y="22"/>
                    </a:lnTo>
                    <a:lnTo>
                      <a:pt x="167" y="34"/>
                    </a:lnTo>
                    <a:lnTo>
                      <a:pt x="173" y="43"/>
                    </a:lnTo>
                    <a:lnTo>
                      <a:pt x="177" y="57"/>
                    </a:lnTo>
                    <a:lnTo>
                      <a:pt x="173" y="66"/>
                    </a:lnTo>
                    <a:lnTo>
                      <a:pt x="167" y="78"/>
                    </a:lnTo>
                    <a:lnTo>
                      <a:pt x="160" y="87"/>
                    </a:lnTo>
                    <a:lnTo>
                      <a:pt x="150" y="97"/>
                    </a:lnTo>
                    <a:lnTo>
                      <a:pt x="143" y="98"/>
                    </a:lnTo>
                    <a:lnTo>
                      <a:pt x="135" y="102"/>
                    </a:lnTo>
                    <a:lnTo>
                      <a:pt x="127" y="104"/>
                    </a:lnTo>
                    <a:lnTo>
                      <a:pt x="122" y="108"/>
                    </a:lnTo>
                    <a:lnTo>
                      <a:pt x="112" y="110"/>
                    </a:lnTo>
                    <a:lnTo>
                      <a:pt x="105" y="112"/>
                    </a:lnTo>
                    <a:lnTo>
                      <a:pt x="97" y="112"/>
                    </a:lnTo>
                    <a:lnTo>
                      <a:pt x="89" y="114"/>
                    </a:lnTo>
                    <a:lnTo>
                      <a:pt x="89" y="114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55" name="Freeform 167"/>
              <p:cNvSpPr>
                <a:spLocks/>
              </p:cNvSpPr>
              <p:nvPr/>
            </p:nvSpPr>
            <p:spPr bwMode="auto">
              <a:xfrm>
                <a:off x="2779" y="2903"/>
                <a:ext cx="86" cy="56"/>
              </a:xfrm>
              <a:custGeom>
                <a:avLst/>
                <a:gdLst>
                  <a:gd name="T0" fmla="*/ 85 w 173"/>
                  <a:gd name="T1" fmla="*/ 113 h 113"/>
                  <a:gd name="T2" fmla="*/ 74 w 173"/>
                  <a:gd name="T3" fmla="*/ 113 h 113"/>
                  <a:gd name="T4" fmla="*/ 66 w 173"/>
                  <a:gd name="T5" fmla="*/ 111 h 113"/>
                  <a:gd name="T6" fmla="*/ 57 w 173"/>
                  <a:gd name="T7" fmla="*/ 109 h 113"/>
                  <a:gd name="T8" fmla="*/ 49 w 173"/>
                  <a:gd name="T9" fmla="*/ 109 h 113"/>
                  <a:gd name="T10" fmla="*/ 36 w 173"/>
                  <a:gd name="T11" fmla="*/ 103 h 113"/>
                  <a:gd name="T12" fmla="*/ 25 w 173"/>
                  <a:gd name="T13" fmla="*/ 95 h 113"/>
                  <a:gd name="T14" fmla="*/ 11 w 173"/>
                  <a:gd name="T15" fmla="*/ 86 h 113"/>
                  <a:gd name="T16" fmla="*/ 6 w 173"/>
                  <a:gd name="T17" fmla="*/ 78 h 113"/>
                  <a:gd name="T18" fmla="*/ 0 w 173"/>
                  <a:gd name="T19" fmla="*/ 67 h 113"/>
                  <a:gd name="T20" fmla="*/ 0 w 173"/>
                  <a:gd name="T21" fmla="*/ 57 h 113"/>
                  <a:gd name="T22" fmla="*/ 0 w 173"/>
                  <a:gd name="T23" fmla="*/ 44 h 113"/>
                  <a:gd name="T24" fmla="*/ 6 w 173"/>
                  <a:gd name="T25" fmla="*/ 33 h 113"/>
                  <a:gd name="T26" fmla="*/ 11 w 173"/>
                  <a:gd name="T27" fmla="*/ 23 h 113"/>
                  <a:gd name="T28" fmla="*/ 25 w 173"/>
                  <a:gd name="T29" fmla="*/ 16 h 113"/>
                  <a:gd name="T30" fmla="*/ 36 w 173"/>
                  <a:gd name="T31" fmla="*/ 8 h 113"/>
                  <a:gd name="T32" fmla="*/ 49 w 173"/>
                  <a:gd name="T33" fmla="*/ 4 h 113"/>
                  <a:gd name="T34" fmla="*/ 57 w 173"/>
                  <a:gd name="T35" fmla="*/ 2 h 113"/>
                  <a:gd name="T36" fmla="*/ 66 w 173"/>
                  <a:gd name="T37" fmla="*/ 0 h 113"/>
                  <a:gd name="T38" fmla="*/ 74 w 173"/>
                  <a:gd name="T39" fmla="*/ 0 h 113"/>
                  <a:gd name="T40" fmla="*/ 85 w 173"/>
                  <a:gd name="T41" fmla="*/ 0 h 113"/>
                  <a:gd name="T42" fmla="*/ 93 w 173"/>
                  <a:gd name="T43" fmla="*/ 0 h 113"/>
                  <a:gd name="T44" fmla="*/ 101 w 173"/>
                  <a:gd name="T45" fmla="*/ 0 h 113"/>
                  <a:gd name="T46" fmla="*/ 108 w 173"/>
                  <a:gd name="T47" fmla="*/ 2 h 113"/>
                  <a:gd name="T48" fmla="*/ 118 w 173"/>
                  <a:gd name="T49" fmla="*/ 4 h 113"/>
                  <a:gd name="T50" fmla="*/ 125 w 173"/>
                  <a:gd name="T51" fmla="*/ 6 h 113"/>
                  <a:gd name="T52" fmla="*/ 133 w 173"/>
                  <a:gd name="T53" fmla="*/ 8 h 113"/>
                  <a:gd name="T54" fmla="*/ 139 w 173"/>
                  <a:gd name="T55" fmla="*/ 12 h 113"/>
                  <a:gd name="T56" fmla="*/ 146 w 173"/>
                  <a:gd name="T57" fmla="*/ 16 h 113"/>
                  <a:gd name="T58" fmla="*/ 158 w 173"/>
                  <a:gd name="T59" fmla="*/ 23 h 113"/>
                  <a:gd name="T60" fmla="*/ 165 w 173"/>
                  <a:gd name="T61" fmla="*/ 33 h 113"/>
                  <a:gd name="T62" fmla="*/ 171 w 173"/>
                  <a:gd name="T63" fmla="*/ 44 h 113"/>
                  <a:gd name="T64" fmla="*/ 173 w 173"/>
                  <a:gd name="T65" fmla="*/ 57 h 113"/>
                  <a:gd name="T66" fmla="*/ 171 w 173"/>
                  <a:gd name="T67" fmla="*/ 67 h 113"/>
                  <a:gd name="T68" fmla="*/ 165 w 173"/>
                  <a:gd name="T69" fmla="*/ 78 h 113"/>
                  <a:gd name="T70" fmla="*/ 158 w 173"/>
                  <a:gd name="T71" fmla="*/ 86 h 113"/>
                  <a:gd name="T72" fmla="*/ 146 w 173"/>
                  <a:gd name="T73" fmla="*/ 95 h 113"/>
                  <a:gd name="T74" fmla="*/ 139 w 173"/>
                  <a:gd name="T75" fmla="*/ 99 h 113"/>
                  <a:gd name="T76" fmla="*/ 133 w 173"/>
                  <a:gd name="T77" fmla="*/ 103 h 113"/>
                  <a:gd name="T78" fmla="*/ 125 w 173"/>
                  <a:gd name="T79" fmla="*/ 105 h 113"/>
                  <a:gd name="T80" fmla="*/ 118 w 173"/>
                  <a:gd name="T81" fmla="*/ 109 h 113"/>
                  <a:gd name="T82" fmla="*/ 108 w 173"/>
                  <a:gd name="T83" fmla="*/ 109 h 113"/>
                  <a:gd name="T84" fmla="*/ 101 w 173"/>
                  <a:gd name="T85" fmla="*/ 111 h 113"/>
                  <a:gd name="T86" fmla="*/ 93 w 173"/>
                  <a:gd name="T87" fmla="*/ 113 h 113"/>
                  <a:gd name="T88" fmla="*/ 85 w 173"/>
                  <a:gd name="T89" fmla="*/ 113 h 113"/>
                  <a:gd name="T90" fmla="*/ 85 w 173"/>
                  <a:gd name="T91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3" h="113">
                    <a:moveTo>
                      <a:pt x="85" y="113"/>
                    </a:moveTo>
                    <a:lnTo>
                      <a:pt x="74" y="113"/>
                    </a:lnTo>
                    <a:lnTo>
                      <a:pt x="66" y="111"/>
                    </a:lnTo>
                    <a:lnTo>
                      <a:pt x="57" y="109"/>
                    </a:lnTo>
                    <a:lnTo>
                      <a:pt x="49" y="109"/>
                    </a:lnTo>
                    <a:lnTo>
                      <a:pt x="36" y="103"/>
                    </a:lnTo>
                    <a:lnTo>
                      <a:pt x="25" y="95"/>
                    </a:lnTo>
                    <a:lnTo>
                      <a:pt x="11" y="86"/>
                    </a:lnTo>
                    <a:lnTo>
                      <a:pt x="6" y="78"/>
                    </a:lnTo>
                    <a:lnTo>
                      <a:pt x="0" y="67"/>
                    </a:lnTo>
                    <a:lnTo>
                      <a:pt x="0" y="57"/>
                    </a:lnTo>
                    <a:lnTo>
                      <a:pt x="0" y="44"/>
                    </a:lnTo>
                    <a:lnTo>
                      <a:pt x="6" y="33"/>
                    </a:lnTo>
                    <a:lnTo>
                      <a:pt x="11" y="23"/>
                    </a:lnTo>
                    <a:lnTo>
                      <a:pt x="25" y="16"/>
                    </a:lnTo>
                    <a:lnTo>
                      <a:pt x="36" y="8"/>
                    </a:lnTo>
                    <a:lnTo>
                      <a:pt x="49" y="4"/>
                    </a:lnTo>
                    <a:lnTo>
                      <a:pt x="57" y="2"/>
                    </a:lnTo>
                    <a:lnTo>
                      <a:pt x="66" y="0"/>
                    </a:lnTo>
                    <a:lnTo>
                      <a:pt x="74" y="0"/>
                    </a:lnTo>
                    <a:lnTo>
                      <a:pt x="85" y="0"/>
                    </a:lnTo>
                    <a:lnTo>
                      <a:pt x="93" y="0"/>
                    </a:lnTo>
                    <a:lnTo>
                      <a:pt x="101" y="0"/>
                    </a:lnTo>
                    <a:lnTo>
                      <a:pt x="108" y="2"/>
                    </a:lnTo>
                    <a:lnTo>
                      <a:pt x="118" y="4"/>
                    </a:lnTo>
                    <a:lnTo>
                      <a:pt x="125" y="6"/>
                    </a:lnTo>
                    <a:lnTo>
                      <a:pt x="133" y="8"/>
                    </a:lnTo>
                    <a:lnTo>
                      <a:pt x="139" y="12"/>
                    </a:lnTo>
                    <a:lnTo>
                      <a:pt x="146" y="16"/>
                    </a:lnTo>
                    <a:lnTo>
                      <a:pt x="158" y="23"/>
                    </a:lnTo>
                    <a:lnTo>
                      <a:pt x="165" y="33"/>
                    </a:lnTo>
                    <a:lnTo>
                      <a:pt x="171" y="44"/>
                    </a:lnTo>
                    <a:lnTo>
                      <a:pt x="173" y="57"/>
                    </a:lnTo>
                    <a:lnTo>
                      <a:pt x="171" y="67"/>
                    </a:lnTo>
                    <a:lnTo>
                      <a:pt x="165" y="78"/>
                    </a:lnTo>
                    <a:lnTo>
                      <a:pt x="158" y="86"/>
                    </a:lnTo>
                    <a:lnTo>
                      <a:pt x="146" y="95"/>
                    </a:lnTo>
                    <a:lnTo>
                      <a:pt x="139" y="99"/>
                    </a:lnTo>
                    <a:lnTo>
                      <a:pt x="133" y="103"/>
                    </a:lnTo>
                    <a:lnTo>
                      <a:pt x="125" y="105"/>
                    </a:lnTo>
                    <a:lnTo>
                      <a:pt x="118" y="109"/>
                    </a:lnTo>
                    <a:lnTo>
                      <a:pt x="108" y="109"/>
                    </a:lnTo>
                    <a:lnTo>
                      <a:pt x="101" y="111"/>
                    </a:lnTo>
                    <a:lnTo>
                      <a:pt x="93" y="113"/>
                    </a:lnTo>
                    <a:lnTo>
                      <a:pt x="85" y="113"/>
                    </a:lnTo>
                    <a:lnTo>
                      <a:pt x="85" y="113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56" name="Freeform 168"/>
              <p:cNvSpPr>
                <a:spLocks/>
              </p:cNvSpPr>
              <p:nvPr/>
            </p:nvSpPr>
            <p:spPr bwMode="auto">
              <a:xfrm>
                <a:off x="2740" y="3113"/>
                <a:ext cx="105" cy="99"/>
              </a:xfrm>
              <a:custGeom>
                <a:avLst/>
                <a:gdLst>
                  <a:gd name="T0" fmla="*/ 93 w 211"/>
                  <a:gd name="T1" fmla="*/ 198 h 200"/>
                  <a:gd name="T2" fmla="*/ 72 w 211"/>
                  <a:gd name="T3" fmla="*/ 192 h 200"/>
                  <a:gd name="T4" fmla="*/ 53 w 211"/>
                  <a:gd name="T5" fmla="*/ 185 h 200"/>
                  <a:gd name="T6" fmla="*/ 36 w 211"/>
                  <a:gd name="T7" fmla="*/ 175 h 200"/>
                  <a:gd name="T8" fmla="*/ 23 w 211"/>
                  <a:gd name="T9" fmla="*/ 162 h 200"/>
                  <a:gd name="T10" fmla="*/ 11 w 211"/>
                  <a:gd name="T11" fmla="*/ 145 h 200"/>
                  <a:gd name="T12" fmla="*/ 4 w 211"/>
                  <a:gd name="T13" fmla="*/ 128 h 200"/>
                  <a:gd name="T14" fmla="*/ 0 w 211"/>
                  <a:gd name="T15" fmla="*/ 109 h 200"/>
                  <a:gd name="T16" fmla="*/ 0 w 211"/>
                  <a:gd name="T17" fmla="*/ 88 h 200"/>
                  <a:gd name="T18" fmla="*/ 4 w 211"/>
                  <a:gd name="T19" fmla="*/ 69 h 200"/>
                  <a:gd name="T20" fmla="*/ 11 w 211"/>
                  <a:gd name="T21" fmla="*/ 52 h 200"/>
                  <a:gd name="T22" fmla="*/ 23 w 211"/>
                  <a:gd name="T23" fmla="*/ 37 h 200"/>
                  <a:gd name="T24" fmla="*/ 36 w 211"/>
                  <a:gd name="T25" fmla="*/ 21 h 200"/>
                  <a:gd name="T26" fmla="*/ 53 w 211"/>
                  <a:gd name="T27" fmla="*/ 12 h 200"/>
                  <a:gd name="T28" fmla="*/ 72 w 211"/>
                  <a:gd name="T29" fmla="*/ 2 h 200"/>
                  <a:gd name="T30" fmla="*/ 93 w 211"/>
                  <a:gd name="T31" fmla="*/ 0 h 200"/>
                  <a:gd name="T32" fmla="*/ 114 w 211"/>
                  <a:gd name="T33" fmla="*/ 0 h 200"/>
                  <a:gd name="T34" fmla="*/ 135 w 211"/>
                  <a:gd name="T35" fmla="*/ 2 h 200"/>
                  <a:gd name="T36" fmla="*/ 152 w 211"/>
                  <a:gd name="T37" fmla="*/ 12 h 200"/>
                  <a:gd name="T38" fmla="*/ 169 w 211"/>
                  <a:gd name="T39" fmla="*/ 21 h 200"/>
                  <a:gd name="T40" fmla="*/ 184 w 211"/>
                  <a:gd name="T41" fmla="*/ 37 h 200"/>
                  <a:gd name="T42" fmla="*/ 196 w 211"/>
                  <a:gd name="T43" fmla="*/ 52 h 200"/>
                  <a:gd name="T44" fmla="*/ 203 w 211"/>
                  <a:gd name="T45" fmla="*/ 69 h 200"/>
                  <a:gd name="T46" fmla="*/ 209 w 211"/>
                  <a:gd name="T47" fmla="*/ 88 h 200"/>
                  <a:gd name="T48" fmla="*/ 209 w 211"/>
                  <a:gd name="T49" fmla="*/ 109 h 200"/>
                  <a:gd name="T50" fmla="*/ 203 w 211"/>
                  <a:gd name="T51" fmla="*/ 128 h 200"/>
                  <a:gd name="T52" fmla="*/ 196 w 211"/>
                  <a:gd name="T53" fmla="*/ 145 h 200"/>
                  <a:gd name="T54" fmla="*/ 184 w 211"/>
                  <a:gd name="T55" fmla="*/ 162 h 200"/>
                  <a:gd name="T56" fmla="*/ 169 w 211"/>
                  <a:gd name="T57" fmla="*/ 175 h 200"/>
                  <a:gd name="T58" fmla="*/ 152 w 211"/>
                  <a:gd name="T59" fmla="*/ 185 h 200"/>
                  <a:gd name="T60" fmla="*/ 135 w 211"/>
                  <a:gd name="T61" fmla="*/ 192 h 200"/>
                  <a:gd name="T62" fmla="*/ 114 w 211"/>
                  <a:gd name="T63" fmla="*/ 198 h 200"/>
                  <a:gd name="T64" fmla="*/ 104 w 211"/>
                  <a:gd name="T65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1" h="200">
                    <a:moveTo>
                      <a:pt x="104" y="200"/>
                    </a:moveTo>
                    <a:lnTo>
                      <a:pt x="93" y="198"/>
                    </a:lnTo>
                    <a:lnTo>
                      <a:pt x="82" y="196"/>
                    </a:lnTo>
                    <a:lnTo>
                      <a:pt x="72" y="192"/>
                    </a:lnTo>
                    <a:lnTo>
                      <a:pt x="63" y="190"/>
                    </a:lnTo>
                    <a:lnTo>
                      <a:pt x="53" y="185"/>
                    </a:lnTo>
                    <a:lnTo>
                      <a:pt x="44" y="181"/>
                    </a:lnTo>
                    <a:lnTo>
                      <a:pt x="36" y="175"/>
                    </a:lnTo>
                    <a:lnTo>
                      <a:pt x="30" y="170"/>
                    </a:lnTo>
                    <a:lnTo>
                      <a:pt x="23" y="162"/>
                    </a:lnTo>
                    <a:lnTo>
                      <a:pt x="17" y="154"/>
                    </a:lnTo>
                    <a:lnTo>
                      <a:pt x="11" y="145"/>
                    </a:lnTo>
                    <a:lnTo>
                      <a:pt x="7" y="137"/>
                    </a:lnTo>
                    <a:lnTo>
                      <a:pt x="4" y="128"/>
                    </a:lnTo>
                    <a:lnTo>
                      <a:pt x="2" y="118"/>
                    </a:lnTo>
                    <a:lnTo>
                      <a:pt x="0" y="109"/>
                    </a:lnTo>
                    <a:lnTo>
                      <a:pt x="0" y="99"/>
                    </a:lnTo>
                    <a:lnTo>
                      <a:pt x="0" y="88"/>
                    </a:lnTo>
                    <a:lnTo>
                      <a:pt x="2" y="78"/>
                    </a:lnTo>
                    <a:lnTo>
                      <a:pt x="4" y="69"/>
                    </a:lnTo>
                    <a:lnTo>
                      <a:pt x="7" y="61"/>
                    </a:lnTo>
                    <a:lnTo>
                      <a:pt x="11" y="52"/>
                    </a:lnTo>
                    <a:lnTo>
                      <a:pt x="17" y="44"/>
                    </a:lnTo>
                    <a:lnTo>
                      <a:pt x="23" y="37"/>
                    </a:lnTo>
                    <a:lnTo>
                      <a:pt x="30" y="29"/>
                    </a:lnTo>
                    <a:lnTo>
                      <a:pt x="36" y="21"/>
                    </a:lnTo>
                    <a:lnTo>
                      <a:pt x="44" y="16"/>
                    </a:lnTo>
                    <a:lnTo>
                      <a:pt x="53" y="12"/>
                    </a:lnTo>
                    <a:lnTo>
                      <a:pt x="63" y="6"/>
                    </a:lnTo>
                    <a:lnTo>
                      <a:pt x="72" y="2"/>
                    </a:lnTo>
                    <a:lnTo>
                      <a:pt x="82" y="2"/>
                    </a:lnTo>
                    <a:lnTo>
                      <a:pt x="93" y="0"/>
                    </a:lnTo>
                    <a:lnTo>
                      <a:pt x="104" y="0"/>
                    </a:lnTo>
                    <a:lnTo>
                      <a:pt x="114" y="0"/>
                    </a:lnTo>
                    <a:lnTo>
                      <a:pt x="123" y="2"/>
                    </a:lnTo>
                    <a:lnTo>
                      <a:pt x="135" y="2"/>
                    </a:lnTo>
                    <a:lnTo>
                      <a:pt x="144" y="6"/>
                    </a:lnTo>
                    <a:lnTo>
                      <a:pt x="152" y="12"/>
                    </a:lnTo>
                    <a:lnTo>
                      <a:pt x="161" y="16"/>
                    </a:lnTo>
                    <a:lnTo>
                      <a:pt x="169" y="21"/>
                    </a:lnTo>
                    <a:lnTo>
                      <a:pt x="179" y="29"/>
                    </a:lnTo>
                    <a:lnTo>
                      <a:pt x="184" y="37"/>
                    </a:lnTo>
                    <a:lnTo>
                      <a:pt x="190" y="44"/>
                    </a:lnTo>
                    <a:lnTo>
                      <a:pt x="196" y="52"/>
                    </a:lnTo>
                    <a:lnTo>
                      <a:pt x="201" y="61"/>
                    </a:lnTo>
                    <a:lnTo>
                      <a:pt x="203" y="69"/>
                    </a:lnTo>
                    <a:lnTo>
                      <a:pt x="207" y="78"/>
                    </a:lnTo>
                    <a:lnTo>
                      <a:pt x="209" y="88"/>
                    </a:lnTo>
                    <a:lnTo>
                      <a:pt x="211" y="99"/>
                    </a:lnTo>
                    <a:lnTo>
                      <a:pt x="209" y="109"/>
                    </a:lnTo>
                    <a:lnTo>
                      <a:pt x="207" y="118"/>
                    </a:lnTo>
                    <a:lnTo>
                      <a:pt x="203" y="128"/>
                    </a:lnTo>
                    <a:lnTo>
                      <a:pt x="201" y="137"/>
                    </a:lnTo>
                    <a:lnTo>
                      <a:pt x="196" y="145"/>
                    </a:lnTo>
                    <a:lnTo>
                      <a:pt x="190" y="154"/>
                    </a:lnTo>
                    <a:lnTo>
                      <a:pt x="184" y="162"/>
                    </a:lnTo>
                    <a:lnTo>
                      <a:pt x="179" y="170"/>
                    </a:lnTo>
                    <a:lnTo>
                      <a:pt x="169" y="175"/>
                    </a:lnTo>
                    <a:lnTo>
                      <a:pt x="161" y="181"/>
                    </a:lnTo>
                    <a:lnTo>
                      <a:pt x="152" y="185"/>
                    </a:lnTo>
                    <a:lnTo>
                      <a:pt x="144" y="190"/>
                    </a:lnTo>
                    <a:lnTo>
                      <a:pt x="135" y="192"/>
                    </a:lnTo>
                    <a:lnTo>
                      <a:pt x="123" y="196"/>
                    </a:lnTo>
                    <a:lnTo>
                      <a:pt x="114" y="198"/>
                    </a:lnTo>
                    <a:lnTo>
                      <a:pt x="104" y="200"/>
                    </a:lnTo>
                    <a:lnTo>
                      <a:pt x="104" y="200"/>
                    </a:lnTo>
                    <a:close/>
                  </a:path>
                </a:pathLst>
              </a:custGeom>
              <a:solidFill>
                <a:srgbClr val="DBD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57" name="Freeform 169"/>
              <p:cNvSpPr>
                <a:spLocks/>
              </p:cNvSpPr>
              <p:nvPr/>
            </p:nvSpPr>
            <p:spPr bwMode="auto">
              <a:xfrm>
                <a:off x="2579" y="3072"/>
                <a:ext cx="137" cy="128"/>
              </a:xfrm>
              <a:custGeom>
                <a:avLst/>
                <a:gdLst>
                  <a:gd name="T0" fmla="*/ 129 w 273"/>
                  <a:gd name="T1" fmla="*/ 254 h 256"/>
                  <a:gd name="T2" fmla="*/ 114 w 273"/>
                  <a:gd name="T3" fmla="*/ 252 h 256"/>
                  <a:gd name="T4" fmla="*/ 93 w 273"/>
                  <a:gd name="T5" fmla="*/ 247 h 256"/>
                  <a:gd name="T6" fmla="*/ 68 w 273"/>
                  <a:gd name="T7" fmla="*/ 237 h 256"/>
                  <a:gd name="T8" fmla="*/ 47 w 273"/>
                  <a:gd name="T9" fmla="*/ 224 h 256"/>
                  <a:gd name="T10" fmla="*/ 28 w 273"/>
                  <a:gd name="T11" fmla="*/ 205 h 256"/>
                  <a:gd name="T12" fmla="*/ 13 w 273"/>
                  <a:gd name="T13" fmla="*/ 184 h 256"/>
                  <a:gd name="T14" fmla="*/ 3 w 273"/>
                  <a:gd name="T15" fmla="*/ 163 h 256"/>
                  <a:gd name="T16" fmla="*/ 0 w 273"/>
                  <a:gd name="T17" fmla="*/ 138 h 256"/>
                  <a:gd name="T18" fmla="*/ 0 w 273"/>
                  <a:gd name="T19" fmla="*/ 112 h 256"/>
                  <a:gd name="T20" fmla="*/ 3 w 273"/>
                  <a:gd name="T21" fmla="*/ 87 h 256"/>
                  <a:gd name="T22" fmla="*/ 13 w 273"/>
                  <a:gd name="T23" fmla="*/ 62 h 256"/>
                  <a:gd name="T24" fmla="*/ 28 w 273"/>
                  <a:gd name="T25" fmla="*/ 43 h 256"/>
                  <a:gd name="T26" fmla="*/ 47 w 273"/>
                  <a:gd name="T27" fmla="*/ 26 h 256"/>
                  <a:gd name="T28" fmla="*/ 68 w 273"/>
                  <a:gd name="T29" fmla="*/ 13 h 256"/>
                  <a:gd name="T30" fmla="*/ 93 w 273"/>
                  <a:gd name="T31" fmla="*/ 4 h 256"/>
                  <a:gd name="T32" fmla="*/ 114 w 273"/>
                  <a:gd name="T33" fmla="*/ 0 h 256"/>
                  <a:gd name="T34" fmla="*/ 129 w 273"/>
                  <a:gd name="T35" fmla="*/ 0 h 256"/>
                  <a:gd name="T36" fmla="*/ 150 w 273"/>
                  <a:gd name="T37" fmla="*/ 0 h 256"/>
                  <a:gd name="T38" fmla="*/ 174 w 273"/>
                  <a:gd name="T39" fmla="*/ 4 h 256"/>
                  <a:gd name="T40" fmla="*/ 199 w 273"/>
                  <a:gd name="T41" fmla="*/ 13 h 256"/>
                  <a:gd name="T42" fmla="*/ 222 w 273"/>
                  <a:gd name="T43" fmla="*/ 26 h 256"/>
                  <a:gd name="T44" fmla="*/ 239 w 273"/>
                  <a:gd name="T45" fmla="*/ 43 h 256"/>
                  <a:gd name="T46" fmla="*/ 256 w 273"/>
                  <a:gd name="T47" fmla="*/ 62 h 256"/>
                  <a:gd name="T48" fmla="*/ 266 w 273"/>
                  <a:gd name="T49" fmla="*/ 87 h 256"/>
                  <a:gd name="T50" fmla="*/ 273 w 273"/>
                  <a:gd name="T51" fmla="*/ 112 h 256"/>
                  <a:gd name="T52" fmla="*/ 273 w 273"/>
                  <a:gd name="T53" fmla="*/ 138 h 256"/>
                  <a:gd name="T54" fmla="*/ 266 w 273"/>
                  <a:gd name="T55" fmla="*/ 163 h 256"/>
                  <a:gd name="T56" fmla="*/ 256 w 273"/>
                  <a:gd name="T57" fmla="*/ 184 h 256"/>
                  <a:gd name="T58" fmla="*/ 239 w 273"/>
                  <a:gd name="T59" fmla="*/ 205 h 256"/>
                  <a:gd name="T60" fmla="*/ 222 w 273"/>
                  <a:gd name="T61" fmla="*/ 224 h 256"/>
                  <a:gd name="T62" fmla="*/ 199 w 273"/>
                  <a:gd name="T63" fmla="*/ 237 h 256"/>
                  <a:gd name="T64" fmla="*/ 174 w 273"/>
                  <a:gd name="T65" fmla="*/ 247 h 256"/>
                  <a:gd name="T66" fmla="*/ 150 w 273"/>
                  <a:gd name="T67" fmla="*/ 254 h 256"/>
                  <a:gd name="T68" fmla="*/ 136 w 273"/>
                  <a:gd name="T69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3" h="256">
                    <a:moveTo>
                      <a:pt x="136" y="256"/>
                    </a:moveTo>
                    <a:lnTo>
                      <a:pt x="129" y="254"/>
                    </a:lnTo>
                    <a:lnTo>
                      <a:pt x="121" y="254"/>
                    </a:lnTo>
                    <a:lnTo>
                      <a:pt x="114" y="252"/>
                    </a:lnTo>
                    <a:lnTo>
                      <a:pt x="108" y="251"/>
                    </a:lnTo>
                    <a:lnTo>
                      <a:pt x="93" y="247"/>
                    </a:lnTo>
                    <a:lnTo>
                      <a:pt x="81" y="243"/>
                    </a:lnTo>
                    <a:lnTo>
                      <a:pt x="68" y="237"/>
                    </a:lnTo>
                    <a:lnTo>
                      <a:pt x="59" y="232"/>
                    </a:lnTo>
                    <a:lnTo>
                      <a:pt x="47" y="224"/>
                    </a:lnTo>
                    <a:lnTo>
                      <a:pt x="38" y="216"/>
                    </a:lnTo>
                    <a:lnTo>
                      <a:pt x="28" y="205"/>
                    </a:lnTo>
                    <a:lnTo>
                      <a:pt x="22" y="197"/>
                    </a:lnTo>
                    <a:lnTo>
                      <a:pt x="13" y="184"/>
                    </a:lnTo>
                    <a:lnTo>
                      <a:pt x="9" y="175"/>
                    </a:lnTo>
                    <a:lnTo>
                      <a:pt x="3" y="163"/>
                    </a:lnTo>
                    <a:lnTo>
                      <a:pt x="1" y="150"/>
                    </a:lnTo>
                    <a:lnTo>
                      <a:pt x="0" y="138"/>
                    </a:lnTo>
                    <a:lnTo>
                      <a:pt x="0" y="125"/>
                    </a:lnTo>
                    <a:lnTo>
                      <a:pt x="0" y="112"/>
                    </a:lnTo>
                    <a:lnTo>
                      <a:pt x="1" y="99"/>
                    </a:lnTo>
                    <a:lnTo>
                      <a:pt x="3" y="87"/>
                    </a:lnTo>
                    <a:lnTo>
                      <a:pt x="9" y="76"/>
                    </a:lnTo>
                    <a:lnTo>
                      <a:pt x="13" y="62"/>
                    </a:lnTo>
                    <a:lnTo>
                      <a:pt x="22" y="53"/>
                    </a:lnTo>
                    <a:lnTo>
                      <a:pt x="28" y="43"/>
                    </a:lnTo>
                    <a:lnTo>
                      <a:pt x="38" y="36"/>
                    </a:lnTo>
                    <a:lnTo>
                      <a:pt x="47" y="26"/>
                    </a:lnTo>
                    <a:lnTo>
                      <a:pt x="59" y="21"/>
                    </a:lnTo>
                    <a:lnTo>
                      <a:pt x="68" y="13"/>
                    </a:lnTo>
                    <a:lnTo>
                      <a:pt x="81" y="7"/>
                    </a:lnTo>
                    <a:lnTo>
                      <a:pt x="93" y="4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1" y="0"/>
                    </a:lnTo>
                    <a:lnTo>
                      <a:pt x="129" y="0"/>
                    </a:lnTo>
                    <a:lnTo>
                      <a:pt x="136" y="0"/>
                    </a:lnTo>
                    <a:lnTo>
                      <a:pt x="150" y="0"/>
                    </a:lnTo>
                    <a:lnTo>
                      <a:pt x="163" y="0"/>
                    </a:lnTo>
                    <a:lnTo>
                      <a:pt x="174" y="4"/>
                    </a:lnTo>
                    <a:lnTo>
                      <a:pt x="188" y="7"/>
                    </a:lnTo>
                    <a:lnTo>
                      <a:pt x="199" y="13"/>
                    </a:lnTo>
                    <a:lnTo>
                      <a:pt x="211" y="21"/>
                    </a:lnTo>
                    <a:lnTo>
                      <a:pt x="222" y="26"/>
                    </a:lnTo>
                    <a:lnTo>
                      <a:pt x="232" y="36"/>
                    </a:lnTo>
                    <a:lnTo>
                      <a:pt x="239" y="43"/>
                    </a:lnTo>
                    <a:lnTo>
                      <a:pt x="249" y="53"/>
                    </a:lnTo>
                    <a:lnTo>
                      <a:pt x="256" y="62"/>
                    </a:lnTo>
                    <a:lnTo>
                      <a:pt x="262" y="76"/>
                    </a:lnTo>
                    <a:lnTo>
                      <a:pt x="266" y="87"/>
                    </a:lnTo>
                    <a:lnTo>
                      <a:pt x="270" y="99"/>
                    </a:lnTo>
                    <a:lnTo>
                      <a:pt x="273" y="112"/>
                    </a:lnTo>
                    <a:lnTo>
                      <a:pt x="273" y="125"/>
                    </a:lnTo>
                    <a:lnTo>
                      <a:pt x="273" y="138"/>
                    </a:lnTo>
                    <a:lnTo>
                      <a:pt x="270" y="150"/>
                    </a:lnTo>
                    <a:lnTo>
                      <a:pt x="266" y="163"/>
                    </a:lnTo>
                    <a:lnTo>
                      <a:pt x="262" y="175"/>
                    </a:lnTo>
                    <a:lnTo>
                      <a:pt x="256" y="184"/>
                    </a:lnTo>
                    <a:lnTo>
                      <a:pt x="249" y="197"/>
                    </a:lnTo>
                    <a:lnTo>
                      <a:pt x="239" y="205"/>
                    </a:lnTo>
                    <a:lnTo>
                      <a:pt x="232" y="216"/>
                    </a:lnTo>
                    <a:lnTo>
                      <a:pt x="222" y="224"/>
                    </a:lnTo>
                    <a:lnTo>
                      <a:pt x="211" y="232"/>
                    </a:lnTo>
                    <a:lnTo>
                      <a:pt x="199" y="237"/>
                    </a:lnTo>
                    <a:lnTo>
                      <a:pt x="188" y="243"/>
                    </a:lnTo>
                    <a:lnTo>
                      <a:pt x="174" y="247"/>
                    </a:lnTo>
                    <a:lnTo>
                      <a:pt x="163" y="251"/>
                    </a:lnTo>
                    <a:lnTo>
                      <a:pt x="150" y="254"/>
                    </a:lnTo>
                    <a:lnTo>
                      <a:pt x="136" y="256"/>
                    </a:lnTo>
                    <a:lnTo>
                      <a:pt x="136" y="256"/>
                    </a:lnTo>
                    <a:close/>
                  </a:path>
                </a:pathLst>
              </a:custGeom>
              <a:solidFill>
                <a:srgbClr val="DBD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58" name="Freeform 170"/>
              <p:cNvSpPr>
                <a:spLocks/>
              </p:cNvSpPr>
              <p:nvPr/>
            </p:nvSpPr>
            <p:spPr bwMode="auto">
              <a:xfrm>
                <a:off x="2898" y="3030"/>
                <a:ext cx="334" cy="203"/>
              </a:xfrm>
              <a:custGeom>
                <a:avLst/>
                <a:gdLst>
                  <a:gd name="T0" fmla="*/ 565 w 670"/>
                  <a:gd name="T1" fmla="*/ 0 h 407"/>
                  <a:gd name="T2" fmla="*/ 670 w 670"/>
                  <a:gd name="T3" fmla="*/ 243 h 407"/>
                  <a:gd name="T4" fmla="*/ 424 w 670"/>
                  <a:gd name="T5" fmla="*/ 390 h 407"/>
                  <a:gd name="T6" fmla="*/ 56 w 670"/>
                  <a:gd name="T7" fmla="*/ 407 h 407"/>
                  <a:gd name="T8" fmla="*/ 0 w 670"/>
                  <a:gd name="T9" fmla="*/ 95 h 407"/>
                  <a:gd name="T10" fmla="*/ 565 w 670"/>
                  <a:gd name="T11" fmla="*/ 0 h 407"/>
                  <a:gd name="T12" fmla="*/ 565 w 670"/>
                  <a:gd name="T13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0" h="407">
                    <a:moveTo>
                      <a:pt x="565" y="0"/>
                    </a:moveTo>
                    <a:lnTo>
                      <a:pt x="670" y="243"/>
                    </a:lnTo>
                    <a:lnTo>
                      <a:pt x="424" y="390"/>
                    </a:lnTo>
                    <a:lnTo>
                      <a:pt x="56" y="407"/>
                    </a:lnTo>
                    <a:lnTo>
                      <a:pt x="0" y="95"/>
                    </a:lnTo>
                    <a:lnTo>
                      <a:pt x="565" y="0"/>
                    </a:ln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5C5C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59" name="Freeform 171"/>
              <p:cNvSpPr>
                <a:spLocks/>
              </p:cNvSpPr>
              <p:nvPr/>
            </p:nvSpPr>
            <p:spPr bwMode="auto">
              <a:xfrm>
                <a:off x="3213" y="3017"/>
                <a:ext cx="70" cy="82"/>
              </a:xfrm>
              <a:custGeom>
                <a:avLst/>
                <a:gdLst>
                  <a:gd name="T0" fmla="*/ 70 w 138"/>
                  <a:gd name="T1" fmla="*/ 166 h 166"/>
                  <a:gd name="T2" fmla="*/ 62 w 138"/>
                  <a:gd name="T3" fmla="*/ 166 h 166"/>
                  <a:gd name="T4" fmla="*/ 55 w 138"/>
                  <a:gd name="T5" fmla="*/ 164 h 166"/>
                  <a:gd name="T6" fmla="*/ 47 w 138"/>
                  <a:gd name="T7" fmla="*/ 160 h 166"/>
                  <a:gd name="T8" fmla="*/ 41 w 138"/>
                  <a:gd name="T9" fmla="*/ 160 h 166"/>
                  <a:gd name="T10" fmla="*/ 30 w 138"/>
                  <a:gd name="T11" fmla="*/ 151 h 166"/>
                  <a:gd name="T12" fmla="*/ 21 w 138"/>
                  <a:gd name="T13" fmla="*/ 141 h 166"/>
                  <a:gd name="T14" fmla="*/ 11 w 138"/>
                  <a:gd name="T15" fmla="*/ 128 h 166"/>
                  <a:gd name="T16" fmla="*/ 3 w 138"/>
                  <a:gd name="T17" fmla="*/ 115 h 166"/>
                  <a:gd name="T18" fmla="*/ 2 w 138"/>
                  <a:gd name="T19" fmla="*/ 107 h 166"/>
                  <a:gd name="T20" fmla="*/ 0 w 138"/>
                  <a:gd name="T21" fmla="*/ 99 h 166"/>
                  <a:gd name="T22" fmla="*/ 0 w 138"/>
                  <a:gd name="T23" fmla="*/ 92 h 166"/>
                  <a:gd name="T24" fmla="*/ 0 w 138"/>
                  <a:gd name="T25" fmla="*/ 84 h 166"/>
                  <a:gd name="T26" fmla="*/ 0 w 138"/>
                  <a:gd name="T27" fmla="*/ 75 h 166"/>
                  <a:gd name="T28" fmla="*/ 0 w 138"/>
                  <a:gd name="T29" fmla="*/ 67 h 166"/>
                  <a:gd name="T30" fmla="*/ 2 w 138"/>
                  <a:gd name="T31" fmla="*/ 59 h 166"/>
                  <a:gd name="T32" fmla="*/ 3 w 138"/>
                  <a:gd name="T33" fmla="*/ 52 h 166"/>
                  <a:gd name="T34" fmla="*/ 11 w 138"/>
                  <a:gd name="T35" fmla="*/ 37 h 166"/>
                  <a:gd name="T36" fmla="*/ 21 w 138"/>
                  <a:gd name="T37" fmla="*/ 25 h 166"/>
                  <a:gd name="T38" fmla="*/ 30 w 138"/>
                  <a:gd name="T39" fmla="*/ 14 h 166"/>
                  <a:gd name="T40" fmla="*/ 41 w 138"/>
                  <a:gd name="T41" fmla="*/ 6 h 166"/>
                  <a:gd name="T42" fmla="*/ 47 w 138"/>
                  <a:gd name="T43" fmla="*/ 2 h 166"/>
                  <a:gd name="T44" fmla="*/ 55 w 138"/>
                  <a:gd name="T45" fmla="*/ 2 h 166"/>
                  <a:gd name="T46" fmla="*/ 62 w 138"/>
                  <a:gd name="T47" fmla="*/ 0 h 166"/>
                  <a:gd name="T48" fmla="*/ 70 w 138"/>
                  <a:gd name="T49" fmla="*/ 0 h 166"/>
                  <a:gd name="T50" fmla="*/ 81 w 138"/>
                  <a:gd name="T51" fmla="*/ 2 h 166"/>
                  <a:gd name="T52" fmla="*/ 95 w 138"/>
                  <a:gd name="T53" fmla="*/ 6 h 166"/>
                  <a:gd name="T54" fmla="*/ 106 w 138"/>
                  <a:gd name="T55" fmla="*/ 14 h 166"/>
                  <a:gd name="T56" fmla="*/ 118 w 138"/>
                  <a:gd name="T57" fmla="*/ 25 h 166"/>
                  <a:gd name="T58" fmla="*/ 125 w 138"/>
                  <a:gd name="T59" fmla="*/ 37 h 166"/>
                  <a:gd name="T60" fmla="*/ 131 w 138"/>
                  <a:gd name="T61" fmla="*/ 52 h 166"/>
                  <a:gd name="T62" fmla="*/ 133 w 138"/>
                  <a:gd name="T63" fmla="*/ 59 h 166"/>
                  <a:gd name="T64" fmla="*/ 135 w 138"/>
                  <a:gd name="T65" fmla="*/ 67 h 166"/>
                  <a:gd name="T66" fmla="*/ 137 w 138"/>
                  <a:gd name="T67" fmla="*/ 75 h 166"/>
                  <a:gd name="T68" fmla="*/ 138 w 138"/>
                  <a:gd name="T69" fmla="*/ 84 h 166"/>
                  <a:gd name="T70" fmla="*/ 137 w 138"/>
                  <a:gd name="T71" fmla="*/ 92 h 166"/>
                  <a:gd name="T72" fmla="*/ 135 w 138"/>
                  <a:gd name="T73" fmla="*/ 99 h 166"/>
                  <a:gd name="T74" fmla="*/ 133 w 138"/>
                  <a:gd name="T75" fmla="*/ 107 h 166"/>
                  <a:gd name="T76" fmla="*/ 131 w 138"/>
                  <a:gd name="T77" fmla="*/ 115 h 166"/>
                  <a:gd name="T78" fmla="*/ 125 w 138"/>
                  <a:gd name="T79" fmla="*/ 128 h 166"/>
                  <a:gd name="T80" fmla="*/ 118 w 138"/>
                  <a:gd name="T81" fmla="*/ 141 h 166"/>
                  <a:gd name="T82" fmla="*/ 106 w 138"/>
                  <a:gd name="T83" fmla="*/ 151 h 166"/>
                  <a:gd name="T84" fmla="*/ 95 w 138"/>
                  <a:gd name="T85" fmla="*/ 160 h 166"/>
                  <a:gd name="T86" fmla="*/ 81 w 138"/>
                  <a:gd name="T87" fmla="*/ 164 h 166"/>
                  <a:gd name="T88" fmla="*/ 70 w 138"/>
                  <a:gd name="T89" fmla="*/ 166 h 166"/>
                  <a:gd name="T90" fmla="*/ 70 w 138"/>
                  <a:gd name="T91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8" h="166">
                    <a:moveTo>
                      <a:pt x="70" y="166"/>
                    </a:moveTo>
                    <a:lnTo>
                      <a:pt x="62" y="166"/>
                    </a:lnTo>
                    <a:lnTo>
                      <a:pt x="55" y="164"/>
                    </a:lnTo>
                    <a:lnTo>
                      <a:pt x="47" y="160"/>
                    </a:lnTo>
                    <a:lnTo>
                      <a:pt x="41" y="160"/>
                    </a:lnTo>
                    <a:lnTo>
                      <a:pt x="30" y="151"/>
                    </a:lnTo>
                    <a:lnTo>
                      <a:pt x="21" y="141"/>
                    </a:lnTo>
                    <a:lnTo>
                      <a:pt x="11" y="128"/>
                    </a:lnTo>
                    <a:lnTo>
                      <a:pt x="3" y="115"/>
                    </a:lnTo>
                    <a:lnTo>
                      <a:pt x="2" y="107"/>
                    </a:lnTo>
                    <a:lnTo>
                      <a:pt x="0" y="99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2" y="59"/>
                    </a:lnTo>
                    <a:lnTo>
                      <a:pt x="3" y="52"/>
                    </a:lnTo>
                    <a:lnTo>
                      <a:pt x="11" y="37"/>
                    </a:lnTo>
                    <a:lnTo>
                      <a:pt x="21" y="25"/>
                    </a:lnTo>
                    <a:lnTo>
                      <a:pt x="30" y="14"/>
                    </a:lnTo>
                    <a:lnTo>
                      <a:pt x="41" y="6"/>
                    </a:lnTo>
                    <a:lnTo>
                      <a:pt x="47" y="2"/>
                    </a:lnTo>
                    <a:lnTo>
                      <a:pt x="55" y="2"/>
                    </a:lnTo>
                    <a:lnTo>
                      <a:pt x="62" y="0"/>
                    </a:lnTo>
                    <a:lnTo>
                      <a:pt x="70" y="0"/>
                    </a:lnTo>
                    <a:lnTo>
                      <a:pt x="81" y="2"/>
                    </a:lnTo>
                    <a:lnTo>
                      <a:pt x="95" y="6"/>
                    </a:lnTo>
                    <a:lnTo>
                      <a:pt x="106" y="14"/>
                    </a:lnTo>
                    <a:lnTo>
                      <a:pt x="118" y="25"/>
                    </a:lnTo>
                    <a:lnTo>
                      <a:pt x="125" y="37"/>
                    </a:lnTo>
                    <a:lnTo>
                      <a:pt x="131" y="52"/>
                    </a:lnTo>
                    <a:lnTo>
                      <a:pt x="133" y="59"/>
                    </a:lnTo>
                    <a:lnTo>
                      <a:pt x="135" y="67"/>
                    </a:lnTo>
                    <a:lnTo>
                      <a:pt x="137" y="75"/>
                    </a:lnTo>
                    <a:lnTo>
                      <a:pt x="138" y="84"/>
                    </a:lnTo>
                    <a:lnTo>
                      <a:pt x="137" y="92"/>
                    </a:lnTo>
                    <a:lnTo>
                      <a:pt x="135" y="99"/>
                    </a:lnTo>
                    <a:lnTo>
                      <a:pt x="133" y="107"/>
                    </a:lnTo>
                    <a:lnTo>
                      <a:pt x="131" y="115"/>
                    </a:lnTo>
                    <a:lnTo>
                      <a:pt x="125" y="128"/>
                    </a:lnTo>
                    <a:lnTo>
                      <a:pt x="118" y="141"/>
                    </a:lnTo>
                    <a:lnTo>
                      <a:pt x="106" y="151"/>
                    </a:lnTo>
                    <a:lnTo>
                      <a:pt x="95" y="160"/>
                    </a:lnTo>
                    <a:lnTo>
                      <a:pt x="81" y="164"/>
                    </a:lnTo>
                    <a:lnTo>
                      <a:pt x="70" y="166"/>
                    </a:lnTo>
                    <a:lnTo>
                      <a:pt x="70" y="166"/>
                    </a:lnTo>
                    <a:close/>
                  </a:path>
                </a:pathLst>
              </a:custGeom>
              <a:solidFill>
                <a:srgbClr val="CFC9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60" name="Freeform 172"/>
              <p:cNvSpPr>
                <a:spLocks/>
              </p:cNvSpPr>
              <p:nvPr/>
            </p:nvSpPr>
            <p:spPr bwMode="auto">
              <a:xfrm>
                <a:off x="3287" y="2940"/>
                <a:ext cx="94" cy="112"/>
              </a:xfrm>
              <a:custGeom>
                <a:avLst/>
                <a:gdLst>
                  <a:gd name="T0" fmla="*/ 82 w 186"/>
                  <a:gd name="T1" fmla="*/ 222 h 224"/>
                  <a:gd name="T2" fmla="*/ 65 w 186"/>
                  <a:gd name="T3" fmla="*/ 218 h 224"/>
                  <a:gd name="T4" fmla="*/ 49 w 186"/>
                  <a:gd name="T5" fmla="*/ 209 h 224"/>
                  <a:gd name="T6" fmla="*/ 32 w 186"/>
                  <a:gd name="T7" fmla="*/ 195 h 224"/>
                  <a:gd name="T8" fmla="*/ 19 w 186"/>
                  <a:gd name="T9" fmla="*/ 182 h 224"/>
                  <a:gd name="T10" fmla="*/ 11 w 186"/>
                  <a:gd name="T11" fmla="*/ 163 h 224"/>
                  <a:gd name="T12" fmla="*/ 2 w 186"/>
                  <a:gd name="T13" fmla="*/ 144 h 224"/>
                  <a:gd name="T14" fmla="*/ 0 w 186"/>
                  <a:gd name="T15" fmla="*/ 123 h 224"/>
                  <a:gd name="T16" fmla="*/ 0 w 186"/>
                  <a:gd name="T17" fmla="*/ 100 h 224"/>
                  <a:gd name="T18" fmla="*/ 2 w 186"/>
                  <a:gd name="T19" fmla="*/ 77 h 224"/>
                  <a:gd name="T20" fmla="*/ 11 w 186"/>
                  <a:gd name="T21" fmla="*/ 57 h 224"/>
                  <a:gd name="T22" fmla="*/ 19 w 186"/>
                  <a:gd name="T23" fmla="*/ 39 h 224"/>
                  <a:gd name="T24" fmla="*/ 32 w 186"/>
                  <a:gd name="T25" fmla="*/ 24 h 224"/>
                  <a:gd name="T26" fmla="*/ 49 w 186"/>
                  <a:gd name="T27" fmla="*/ 11 h 224"/>
                  <a:gd name="T28" fmla="*/ 65 w 186"/>
                  <a:gd name="T29" fmla="*/ 3 h 224"/>
                  <a:gd name="T30" fmla="*/ 82 w 186"/>
                  <a:gd name="T31" fmla="*/ 0 h 224"/>
                  <a:gd name="T32" fmla="*/ 103 w 186"/>
                  <a:gd name="T33" fmla="*/ 0 h 224"/>
                  <a:gd name="T34" fmla="*/ 120 w 186"/>
                  <a:gd name="T35" fmla="*/ 3 h 224"/>
                  <a:gd name="T36" fmla="*/ 137 w 186"/>
                  <a:gd name="T37" fmla="*/ 11 h 224"/>
                  <a:gd name="T38" fmla="*/ 150 w 186"/>
                  <a:gd name="T39" fmla="*/ 24 h 224"/>
                  <a:gd name="T40" fmla="*/ 163 w 186"/>
                  <a:gd name="T41" fmla="*/ 39 h 224"/>
                  <a:gd name="T42" fmla="*/ 173 w 186"/>
                  <a:gd name="T43" fmla="*/ 57 h 224"/>
                  <a:gd name="T44" fmla="*/ 181 w 186"/>
                  <a:gd name="T45" fmla="*/ 77 h 224"/>
                  <a:gd name="T46" fmla="*/ 184 w 186"/>
                  <a:gd name="T47" fmla="*/ 100 h 224"/>
                  <a:gd name="T48" fmla="*/ 184 w 186"/>
                  <a:gd name="T49" fmla="*/ 123 h 224"/>
                  <a:gd name="T50" fmla="*/ 181 w 186"/>
                  <a:gd name="T51" fmla="*/ 144 h 224"/>
                  <a:gd name="T52" fmla="*/ 173 w 186"/>
                  <a:gd name="T53" fmla="*/ 163 h 224"/>
                  <a:gd name="T54" fmla="*/ 163 w 186"/>
                  <a:gd name="T55" fmla="*/ 182 h 224"/>
                  <a:gd name="T56" fmla="*/ 150 w 186"/>
                  <a:gd name="T57" fmla="*/ 195 h 224"/>
                  <a:gd name="T58" fmla="*/ 137 w 186"/>
                  <a:gd name="T59" fmla="*/ 209 h 224"/>
                  <a:gd name="T60" fmla="*/ 120 w 186"/>
                  <a:gd name="T61" fmla="*/ 218 h 224"/>
                  <a:gd name="T62" fmla="*/ 103 w 186"/>
                  <a:gd name="T63" fmla="*/ 222 h 224"/>
                  <a:gd name="T64" fmla="*/ 93 w 186"/>
                  <a:gd name="T65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6" h="224">
                    <a:moveTo>
                      <a:pt x="93" y="224"/>
                    </a:moveTo>
                    <a:lnTo>
                      <a:pt x="82" y="222"/>
                    </a:lnTo>
                    <a:lnTo>
                      <a:pt x="74" y="222"/>
                    </a:lnTo>
                    <a:lnTo>
                      <a:pt x="65" y="218"/>
                    </a:lnTo>
                    <a:lnTo>
                      <a:pt x="57" y="214"/>
                    </a:lnTo>
                    <a:lnTo>
                      <a:pt x="49" y="209"/>
                    </a:lnTo>
                    <a:lnTo>
                      <a:pt x="40" y="203"/>
                    </a:lnTo>
                    <a:lnTo>
                      <a:pt x="32" y="195"/>
                    </a:lnTo>
                    <a:lnTo>
                      <a:pt x="28" y="191"/>
                    </a:lnTo>
                    <a:lnTo>
                      <a:pt x="19" y="182"/>
                    </a:lnTo>
                    <a:lnTo>
                      <a:pt x="15" y="172"/>
                    </a:lnTo>
                    <a:lnTo>
                      <a:pt x="11" y="163"/>
                    </a:lnTo>
                    <a:lnTo>
                      <a:pt x="6" y="155"/>
                    </a:lnTo>
                    <a:lnTo>
                      <a:pt x="2" y="144"/>
                    </a:lnTo>
                    <a:lnTo>
                      <a:pt x="2" y="133"/>
                    </a:lnTo>
                    <a:lnTo>
                      <a:pt x="0" y="123"/>
                    </a:lnTo>
                    <a:lnTo>
                      <a:pt x="0" y="112"/>
                    </a:lnTo>
                    <a:lnTo>
                      <a:pt x="0" y="100"/>
                    </a:lnTo>
                    <a:lnTo>
                      <a:pt x="2" y="89"/>
                    </a:lnTo>
                    <a:lnTo>
                      <a:pt x="2" y="77"/>
                    </a:lnTo>
                    <a:lnTo>
                      <a:pt x="6" y="68"/>
                    </a:lnTo>
                    <a:lnTo>
                      <a:pt x="11" y="57"/>
                    </a:lnTo>
                    <a:lnTo>
                      <a:pt x="15" y="49"/>
                    </a:lnTo>
                    <a:lnTo>
                      <a:pt x="19" y="39"/>
                    </a:lnTo>
                    <a:lnTo>
                      <a:pt x="28" y="34"/>
                    </a:lnTo>
                    <a:lnTo>
                      <a:pt x="32" y="24"/>
                    </a:lnTo>
                    <a:lnTo>
                      <a:pt x="40" y="19"/>
                    </a:lnTo>
                    <a:lnTo>
                      <a:pt x="49" y="11"/>
                    </a:lnTo>
                    <a:lnTo>
                      <a:pt x="57" y="7"/>
                    </a:lnTo>
                    <a:lnTo>
                      <a:pt x="65" y="3"/>
                    </a:lnTo>
                    <a:lnTo>
                      <a:pt x="74" y="1"/>
                    </a:lnTo>
                    <a:lnTo>
                      <a:pt x="82" y="0"/>
                    </a:lnTo>
                    <a:lnTo>
                      <a:pt x="93" y="0"/>
                    </a:lnTo>
                    <a:lnTo>
                      <a:pt x="103" y="0"/>
                    </a:lnTo>
                    <a:lnTo>
                      <a:pt x="110" y="1"/>
                    </a:lnTo>
                    <a:lnTo>
                      <a:pt x="120" y="3"/>
                    </a:lnTo>
                    <a:lnTo>
                      <a:pt x="129" y="7"/>
                    </a:lnTo>
                    <a:lnTo>
                      <a:pt x="137" y="11"/>
                    </a:lnTo>
                    <a:lnTo>
                      <a:pt x="144" y="19"/>
                    </a:lnTo>
                    <a:lnTo>
                      <a:pt x="150" y="24"/>
                    </a:lnTo>
                    <a:lnTo>
                      <a:pt x="158" y="34"/>
                    </a:lnTo>
                    <a:lnTo>
                      <a:pt x="163" y="39"/>
                    </a:lnTo>
                    <a:lnTo>
                      <a:pt x="169" y="49"/>
                    </a:lnTo>
                    <a:lnTo>
                      <a:pt x="173" y="57"/>
                    </a:lnTo>
                    <a:lnTo>
                      <a:pt x="179" y="68"/>
                    </a:lnTo>
                    <a:lnTo>
                      <a:pt x="181" y="77"/>
                    </a:lnTo>
                    <a:lnTo>
                      <a:pt x="182" y="89"/>
                    </a:lnTo>
                    <a:lnTo>
                      <a:pt x="184" y="100"/>
                    </a:lnTo>
                    <a:lnTo>
                      <a:pt x="186" y="112"/>
                    </a:lnTo>
                    <a:lnTo>
                      <a:pt x="184" y="123"/>
                    </a:lnTo>
                    <a:lnTo>
                      <a:pt x="182" y="133"/>
                    </a:lnTo>
                    <a:lnTo>
                      <a:pt x="181" y="144"/>
                    </a:lnTo>
                    <a:lnTo>
                      <a:pt x="179" y="155"/>
                    </a:lnTo>
                    <a:lnTo>
                      <a:pt x="173" y="163"/>
                    </a:lnTo>
                    <a:lnTo>
                      <a:pt x="169" y="172"/>
                    </a:lnTo>
                    <a:lnTo>
                      <a:pt x="163" y="182"/>
                    </a:lnTo>
                    <a:lnTo>
                      <a:pt x="158" y="191"/>
                    </a:lnTo>
                    <a:lnTo>
                      <a:pt x="150" y="195"/>
                    </a:lnTo>
                    <a:lnTo>
                      <a:pt x="144" y="203"/>
                    </a:lnTo>
                    <a:lnTo>
                      <a:pt x="137" y="209"/>
                    </a:lnTo>
                    <a:lnTo>
                      <a:pt x="129" y="214"/>
                    </a:lnTo>
                    <a:lnTo>
                      <a:pt x="120" y="218"/>
                    </a:lnTo>
                    <a:lnTo>
                      <a:pt x="110" y="222"/>
                    </a:lnTo>
                    <a:lnTo>
                      <a:pt x="103" y="222"/>
                    </a:lnTo>
                    <a:lnTo>
                      <a:pt x="93" y="224"/>
                    </a:lnTo>
                    <a:lnTo>
                      <a:pt x="93" y="224"/>
                    </a:lnTo>
                    <a:close/>
                  </a:path>
                </a:pathLst>
              </a:custGeom>
              <a:solidFill>
                <a:srgbClr val="CFC9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61" name="Freeform 173"/>
              <p:cNvSpPr>
                <a:spLocks/>
              </p:cNvSpPr>
              <p:nvPr/>
            </p:nvSpPr>
            <p:spPr bwMode="auto">
              <a:xfrm>
                <a:off x="2940" y="3060"/>
                <a:ext cx="240" cy="66"/>
              </a:xfrm>
              <a:custGeom>
                <a:avLst/>
                <a:gdLst>
                  <a:gd name="T0" fmla="*/ 0 w 481"/>
                  <a:gd name="T1" fmla="*/ 85 h 131"/>
                  <a:gd name="T2" fmla="*/ 2 w 481"/>
                  <a:gd name="T3" fmla="*/ 85 h 131"/>
                  <a:gd name="T4" fmla="*/ 8 w 481"/>
                  <a:gd name="T5" fmla="*/ 84 h 131"/>
                  <a:gd name="T6" fmla="*/ 13 w 481"/>
                  <a:gd name="T7" fmla="*/ 82 h 131"/>
                  <a:gd name="T8" fmla="*/ 23 w 481"/>
                  <a:gd name="T9" fmla="*/ 82 h 131"/>
                  <a:gd name="T10" fmla="*/ 34 w 481"/>
                  <a:gd name="T11" fmla="*/ 78 h 131"/>
                  <a:gd name="T12" fmla="*/ 46 w 481"/>
                  <a:gd name="T13" fmla="*/ 76 h 131"/>
                  <a:gd name="T14" fmla="*/ 51 w 481"/>
                  <a:gd name="T15" fmla="*/ 74 h 131"/>
                  <a:gd name="T16" fmla="*/ 59 w 481"/>
                  <a:gd name="T17" fmla="*/ 72 h 131"/>
                  <a:gd name="T18" fmla="*/ 67 w 481"/>
                  <a:gd name="T19" fmla="*/ 72 h 131"/>
                  <a:gd name="T20" fmla="*/ 76 w 481"/>
                  <a:gd name="T21" fmla="*/ 72 h 131"/>
                  <a:gd name="T22" fmla="*/ 84 w 481"/>
                  <a:gd name="T23" fmla="*/ 68 h 131"/>
                  <a:gd name="T24" fmla="*/ 91 w 481"/>
                  <a:gd name="T25" fmla="*/ 68 h 131"/>
                  <a:gd name="T26" fmla="*/ 101 w 481"/>
                  <a:gd name="T27" fmla="*/ 65 h 131"/>
                  <a:gd name="T28" fmla="*/ 110 w 481"/>
                  <a:gd name="T29" fmla="*/ 65 h 131"/>
                  <a:gd name="T30" fmla="*/ 118 w 481"/>
                  <a:gd name="T31" fmla="*/ 61 h 131"/>
                  <a:gd name="T32" fmla="*/ 129 w 481"/>
                  <a:gd name="T33" fmla="*/ 61 h 131"/>
                  <a:gd name="T34" fmla="*/ 139 w 481"/>
                  <a:gd name="T35" fmla="*/ 57 h 131"/>
                  <a:gd name="T36" fmla="*/ 150 w 481"/>
                  <a:gd name="T37" fmla="*/ 57 h 131"/>
                  <a:gd name="T38" fmla="*/ 160 w 481"/>
                  <a:gd name="T39" fmla="*/ 53 h 131"/>
                  <a:gd name="T40" fmla="*/ 169 w 481"/>
                  <a:gd name="T41" fmla="*/ 51 h 131"/>
                  <a:gd name="T42" fmla="*/ 179 w 481"/>
                  <a:gd name="T43" fmla="*/ 49 h 131"/>
                  <a:gd name="T44" fmla="*/ 192 w 481"/>
                  <a:gd name="T45" fmla="*/ 47 h 131"/>
                  <a:gd name="T46" fmla="*/ 202 w 481"/>
                  <a:gd name="T47" fmla="*/ 46 h 131"/>
                  <a:gd name="T48" fmla="*/ 213 w 481"/>
                  <a:gd name="T49" fmla="*/ 44 h 131"/>
                  <a:gd name="T50" fmla="*/ 223 w 481"/>
                  <a:gd name="T51" fmla="*/ 44 h 131"/>
                  <a:gd name="T52" fmla="*/ 234 w 481"/>
                  <a:gd name="T53" fmla="*/ 42 h 131"/>
                  <a:gd name="T54" fmla="*/ 243 w 481"/>
                  <a:gd name="T55" fmla="*/ 40 h 131"/>
                  <a:gd name="T56" fmla="*/ 255 w 481"/>
                  <a:gd name="T57" fmla="*/ 38 h 131"/>
                  <a:gd name="T58" fmla="*/ 264 w 481"/>
                  <a:gd name="T59" fmla="*/ 36 h 131"/>
                  <a:gd name="T60" fmla="*/ 276 w 481"/>
                  <a:gd name="T61" fmla="*/ 34 h 131"/>
                  <a:gd name="T62" fmla="*/ 285 w 481"/>
                  <a:gd name="T63" fmla="*/ 30 h 131"/>
                  <a:gd name="T64" fmla="*/ 297 w 481"/>
                  <a:gd name="T65" fmla="*/ 30 h 131"/>
                  <a:gd name="T66" fmla="*/ 306 w 481"/>
                  <a:gd name="T67" fmla="*/ 27 h 131"/>
                  <a:gd name="T68" fmla="*/ 318 w 481"/>
                  <a:gd name="T69" fmla="*/ 27 h 131"/>
                  <a:gd name="T70" fmla="*/ 327 w 481"/>
                  <a:gd name="T71" fmla="*/ 23 h 131"/>
                  <a:gd name="T72" fmla="*/ 335 w 481"/>
                  <a:gd name="T73" fmla="*/ 23 h 131"/>
                  <a:gd name="T74" fmla="*/ 344 w 481"/>
                  <a:gd name="T75" fmla="*/ 19 h 131"/>
                  <a:gd name="T76" fmla="*/ 356 w 481"/>
                  <a:gd name="T77" fmla="*/ 19 h 131"/>
                  <a:gd name="T78" fmla="*/ 363 w 481"/>
                  <a:gd name="T79" fmla="*/ 15 h 131"/>
                  <a:gd name="T80" fmla="*/ 373 w 481"/>
                  <a:gd name="T81" fmla="*/ 15 h 131"/>
                  <a:gd name="T82" fmla="*/ 380 w 481"/>
                  <a:gd name="T83" fmla="*/ 13 h 131"/>
                  <a:gd name="T84" fmla="*/ 390 w 481"/>
                  <a:gd name="T85" fmla="*/ 13 h 131"/>
                  <a:gd name="T86" fmla="*/ 397 w 481"/>
                  <a:gd name="T87" fmla="*/ 9 h 131"/>
                  <a:gd name="T88" fmla="*/ 405 w 481"/>
                  <a:gd name="T89" fmla="*/ 9 h 131"/>
                  <a:gd name="T90" fmla="*/ 411 w 481"/>
                  <a:gd name="T91" fmla="*/ 8 h 131"/>
                  <a:gd name="T92" fmla="*/ 418 w 481"/>
                  <a:gd name="T93" fmla="*/ 6 h 131"/>
                  <a:gd name="T94" fmla="*/ 430 w 481"/>
                  <a:gd name="T95" fmla="*/ 4 h 131"/>
                  <a:gd name="T96" fmla="*/ 441 w 481"/>
                  <a:gd name="T97" fmla="*/ 2 h 131"/>
                  <a:gd name="T98" fmla="*/ 449 w 481"/>
                  <a:gd name="T99" fmla="*/ 2 h 131"/>
                  <a:gd name="T100" fmla="*/ 456 w 481"/>
                  <a:gd name="T101" fmla="*/ 0 h 131"/>
                  <a:gd name="T102" fmla="*/ 460 w 481"/>
                  <a:gd name="T103" fmla="*/ 0 h 131"/>
                  <a:gd name="T104" fmla="*/ 462 w 481"/>
                  <a:gd name="T105" fmla="*/ 0 h 131"/>
                  <a:gd name="T106" fmla="*/ 481 w 481"/>
                  <a:gd name="T107" fmla="*/ 46 h 131"/>
                  <a:gd name="T108" fmla="*/ 12 w 481"/>
                  <a:gd name="T109" fmla="*/ 131 h 131"/>
                  <a:gd name="T110" fmla="*/ 0 w 481"/>
                  <a:gd name="T111" fmla="*/ 85 h 131"/>
                  <a:gd name="T112" fmla="*/ 0 w 481"/>
                  <a:gd name="T113" fmla="*/ 8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1" h="131">
                    <a:moveTo>
                      <a:pt x="0" y="85"/>
                    </a:moveTo>
                    <a:lnTo>
                      <a:pt x="2" y="85"/>
                    </a:lnTo>
                    <a:lnTo>
                      <a:pt x="8" y="84"/>
                    </a:lnTo>
                    <a:lnTo>
                      <a:pt x="13" y="82"/>
                    </a:lnTo>
                    <a:lnTo>
                      <a:pt x="23" y="82"/>
                    </a:lnTo>
                    <a:lnTo>
                      <a:pt x="34" y="78"/>
                    </a:lnTo>
                    <a:lnTo>
                      <a:pt x="46" y="76"/>
                    </a:lnTo>
                    <a:lnTo>
                      <a:pt x="51" y="74"/>
                    </a:lnTo>
                    <a:lnTo>
                      <a:pt x="59" y="72"/>
                    </a:lnTo>
                    <a:lnTo>
                      <a:pt x="67" y="72"/>
                    </a:lnTo>
                    <a:lnTo>
                      <a:pt x="76" y="72"/>
                    </a:lnTo>
                    <a:lnTo>
                      <a:pt x="84" y="68"/>
                    </a:lnTo>
                    <a:lnTo>
                      <a:pt x="91" y="68"/>
                    </a:lnTo>
                    <a:lnTo>
                      <a:pt x="101" y="65"/>
                    </a:lnTo>
                    <a:lnTo>
                      <a:pt x="110" y="65"/>
                    </a:lnTo>
                    <a:lnTo>
                      <a:pt x="118" y="61"/>
                    </a:lnTo>
                    <a:lnTo>
                      <a:pt x="129" y="61"/>
                    </a:lnTo>
                    <a:lnTo>
                      <a:pt x="139" y="57"/>
                    </a:lnTo>
                    <a:lnTo>
                      <a:pt x="150" y="57"/>
                    </a:lnTo>
                    <a:lnTo>
                      <a:pt x="160" y="53"/>
                    </a:lnTo>
                    <a:lnTo>
                      <a:pt x="169" y="51"/>
                    </a:lnTo>
                    <a:lnTo>
                      <a:pt x="179" y="49"/>
                    </a:lnTo>
                    <a:lnTo>
                      <a:pt x="192" y="47"/>
                    </a:lnTo>
                    <a:lnTo>
                      <a:pt x="202" y="46"/>
                    </a:lnTo>
                    <a:lnTo>
                      <a:pt x="213" y="44"/>
                    </a:lnTo>
                    <a:lnTo>
                      <a:pt x="223" y="44"/>
                    </a:lnTo>
                    <a:lnTo>
                      <a:pt x="234" y="42"/>
                    </a:lnTo>
                    <a:lnTo>
                      <a:pt x="243" y="40"/>
                    </a:lnTo>
                    <a:lnTo>
                      <a:pt x="255" y="38"/>
                    </a:lnTo>
                    <a:lnTo>
                      <a:pt x="264" y="36"/>
                    </a:lnTo>
                    <a:lnTo>
                      <a:pt x="276" y="34"/>
                    </a:lnTo>
                    <a:lnTo>
                      <a:pt x="285" y="30"/>
                    </a:lnTo>
                    <a:lnTo>
                      <a:pt x="297" y="30"/>
                    </a:lnTo>
                    <a:lnTo>
                      <a:pt x="306" y="27"/>
                    </a:lnTo>
                    <a:lnTo>
                      <a:pt x="318" y="27"/>
                    </a:lnTo>
                    <a:lnTo>
                      <a:pt x="327" y="23"/>
                    </a:lnTo>
                    <a:lnTo>
                      <a:pt x="335" y="23"/>
                    </a:lnTo>
                    <a:lnTo>
                      <a:pt x="344" y="19"/>
                    </a:lnTo>
                    <a:lnTo>
                      <a:pt x="356" y="19"/>
                    </a:lnTo>
                    <a:lnTo>
                      <a:pt x="363" y="15"/>
                    </a:lnTo>
                    <a:lnTo>
                      <a:pt x="373" y="15"/>
                    </a:lnTo>
                    <a:lnTo>
                      <a:pt x="380" y="13"/>
                    </a:lnTo>
                    <a:lnTo>
                      <a:pt x="390" y="13"/>
                    </a:lnTo>
                    <a:lnTo>
                      <a:pt x="397" y="9"/>
                    </a:lnTo>
                    <a:lnTo>
                      <a:pt x="405" y="9"/>
                    </a:lnTo>
                    <a:lnTo>
                      <a:pt x="411" y="8"/>
                    </a:lnTo>
                    <a:lnTo>
                      <a:pt x="418" y="6"/>
                    </a:lnTo>
                    <a:lnTo>
                      <a:pt x="430" y="4"/>
                    </a:lnTo>
                    <a:lnTo>
                      <a:pt x="441" y="2"/>
                    </a:lnTo>
                    <a:lnTo>
                      <a:pt x="449" y="2"/>
                    </a:lnTo>
                    <a:lnTo>
                      <a:pt x="456" y="0"/>
                    </a:lnTo>
                    <a:lnTo>
                      <a:pt x="460" y="0"/>
                    </a:lnTo>
                    <a:lnTo>
                      <a:pt x="462" y="0"/>
                    </a:lnTo>
                    <a:lnTo>
                      <a:pt x="481" y="46"/>
                    </a:lnTo>
                    <a:lnTo>
                      <a:pt x="12" y="131"/>
                    </a:lnTo>
                    <a:lnTo>
                      <a:pt x="0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62" name="Freeform 174"/>
              <p:cNvSpPr>
                <a:spLocks/>
              </p:cNvSpPr>
              <p:nvPr/>
            </p:nvSpPr>
            <p:spPr bwMode="auto">
              <a:xfrm>
                <a:off x="2957" y="3110"/>
                <a:ext cx="238" cy="66"/>
              </a:xfrm>
              <a:custGeom>
                <a:avLst/>
                <a:gdLst>
                  <a:gd name="T0" fmla="*/ 0 w 478"/>
                  <a:gd name="T1" fmla="*/ 89 h 133"/>
                  <a:gd name="T2" fmla="*/ 0 w 478"/>
                  <a:gd name="T3" fmla="*/ 87 h 133"/>
                  <a:gd name="T4" fmla="*/ 6 w 478"/>
                  <a:gd name="T5" fmla="*/ 87 h 133"/>
                  <a:gd name="T6" fmla="*/ 12 w 478"/>
                  <a:gd name="T7" fmla="*/ 85 h 133"/>
                  <a:gd name="T8" fmla="*/ 21 w 478"/>
                  <a:gd name="T9" fmla="*/ 83 h 133"/>
                  <a:gd name="T10" fmla="*/ 33 w 478"/>
                  <a:gd name="T11" fmla="*/ 81 h 133"/>
                  <a:gd name="T12" fmla="*/ 44 w 478"/>
                  <a:gd name="T13" fmla="*/ 80 h 133"/>
                  <a:gd name="T14" fmla="*/ 50 w 478"/>
                  <a:gd name="T15" fmla="*/ 76 h 133"/>
                  <a:gd name="T16" fmla="*/ 57 w 478"/>
                  <a:gd name="T17" fmla="*/ 76 h 133"/>
                  <a:gd name="T18" fmla="*/ 67 w 478"/>
                  <a:gd name="T19" fmla="*/ 74 h 133"/>
                  <a:gd name="T20" fmla="*/ 74 w 478"/>
                  <a:gd name="T21" fmla="*/ 74 h 133"/>
                  <a:gd name="T22" fmla="*/ 84 w 478"/>
                  <a:gd name="T23" fmla="*/ 70 h 133"/>
                  <a:gd name="T24" fmla="*/ 92 w 478"/>
                  <a:gd name="T25" fmla="*/ 70 h 133"/>
                  <a:gd name="T26" fmla="*/ 99 w 478"/>
                  <a:gd name="T27" fmla="*/ 66 h 133"/>
                  <a:gd name="T28" fmla="*/ 109 w 478"/>
                  <a:gd name="T29" fmla="*/ 66 h 133"/>
                  <a:gd name="T30" fmla="*/ 116 w 478"/>
                  <a:gd name="T31" fmla="*/ 62 h 133"/>
                  <a:gd name="T32" fmla="*/ 128 w 478"/>
                  <a:gd name="T33" fmla="*/ 62 h 133"/>
                  <a:gd name="T34" fmla="*/ 137 w 478"/>
                  <a:gd name="T35" fmla="*/ 61 h 133"/>
                  <a:gd name="T36" fmla="*/ 149 w 478"/>
                  <a:gd name="T37" fmla="*/ 59 h 133"/>
                  <a:gd name="T38" fmla="*/ 158 w 478"/>
                  <a:gd name="T39" fmla="*/ 57 h 133"/>
                  <a:gd name="T40" fmla="*/ 168 w 478"/>
                  <a:gd name="T41" fmla="*/ 55 h 133"/>
                  <a:gd name="T42" fmla="*/ 179 w 478"/>
                  <a:gd name="T43" fmla="*/ 53 h 133"/>
                  <a:gd name="T44" fmla="*/ 190 w 478"/>
                  <a:gd name="T45" fmla="*/ 51 h 133"/>
                  <a:gd name="T46" fmla="*/ 200 w 478"/>
                  <a:gd name="T47" fmla="*/ 49 h 133"/>
                  <a:gd name="T48" fmla="*/ 211 w 478"/>
                  <a:gd name="T49" fmla="*/ 47 h 133"/>
                  <a:gd name="T50" fmla="*/ 221 w 478"/>
                  <a:gd name="T51" fmla="*/ 45 h 133"/>
                  <a:gd name="T52" fmla="*/ 234 w 478"/>
                  <a:gd name="T53" fmla="*/ 43 h 133"/>
                  <a:gd name="T54" fmla="*/ 242 w 478"/>
                  <a:gd name="T55" fmla="*/ 40 h 133"/>
                  <a:gd name="T56" fmla="*/ 253 w 478"/>
                  <a:gd name="T57" fmla="*/ 38 h 133"/>
                  <a:gd name="T58" fmla="*/ 263 w 478"/>
                  <a:gd name="T59" fmla="*/ 36 h 133"/>
                  <a:gd name="T60" fmla="*/ 274 w 478"/>
                  <a:gd name="T61" fmla="*/ 34 h 133"/>
                  <a:gd name="T62" fmla="*/ 284 w 478"/>
                  <a:gd name="T63" fmla="*/ 32 h 133"/>
                  <a:gd name="T64" fmla="*/ 295 w 478"/>
                  <a:gd name="T65" fmla="*/ 30 h 133"/>
                  <a:gd name="T66" fmla="*/ 305 w 478"/>
                  <a:gd name="T67" fmla="*/ 28 h 133"/>
                  <a:gd name="T68" fmla="*/ 316 w 478"/>
                  <a:gd name="T69" fmla="*/ 26 h 133"/>
                  <a:gd name="T70" fmla="*/ 325 w 478"/>
                  <a:gd name="T71" fmla="*/ 24 h 133"/>
                  <a:gd name="T72" fmla="*/ 333 w 478"/>
                  <a:gd name="T73" fmla="*/ 23 h 133"/>
                  <a:gd name="T74" fmla="*/ 343 w 478"/>
                  <a:gd name="T75" fmla="*/ 21 h 133"/>
                  <a:gd name="T76" fmla="*/ 354 w 478"/>
                  <a:gd name="T77" fmla="*/ 19 h 133"/>
                  <a:gd name="T78" fmla="*/ 362 w 478"/>
                  <a:gd name="T79" fmla="*/ 17 h 133"/>
                  <a:gd name="T80" fmla="*/ 371 w 478"/>
                  <a:gd name="T81" fmla="*/ 17 h 133"/>
                  <a:gd name="T82" fmla="*/ 381 w 478"/>
                  <a:gd name="T83" fmla="*/ 13 h 133"/>
                  <a:gd name="T84" fmla="*/ 388 w 478"/>
                  <a:gd name="T85" fmla="*/ 13 h 133"/>
                  <a:gd name="T86" fmla="*/ 396 w 478"/>
                  <a:gd name="T87" fmla="*/ 11 h 133"/>
                  <a:gd name="T88" fmla="*/ 403 w 478"/>
                  <a:gd name="T89" fmla="*/ 9 h 133"/>
                  <a:gd name="T90" fmla="*/ 409 w 478"/>
                  <a:gd name="T91" fmla="*/ 7 h 133"/>
                  <a:gd name="T92" fmla="*/ 417 w 478"/>
                  <a:gd name="T93" fmla="*/ 7 h 133"/>
                  <a:gd name="T94" fmla="*/ 428 w 478"/>
                  <a:gd name="T95" fmla="*/ 4 h 133"/>
                  <a:gd name="T96" fmla="*/ 439 w 478"/>
                  <a:gd name="T97" fmla="*/ 4 h 133"/>
                  <a:gd name="T98" fmla="*/ 447 w 478"/>
                  <a:gd name="T99" fmla="*/ 2 h 133"/>
                  <a:gd name="T100" fmla="*/ 453 w 478"/>
                  <a:gd name="T101" fmla="*/ 0 h 133"/>
                  <a:gd name="T102" fmla="*/ 457 w 478"/>
                  <a:gd name="T103" fmla="*/ 0 h 133"/>
                  <a:gd name="T104" fmla="*/ 460 w 478"/>
                  <a:gd name="T105" fmla="*/ 0 h 133"/>
                  <a:gd name="T106" fmla="*/ 478 w 478"/>
                  <a:gd name="T107" fmla="*/ 49 h 133"/>
                  <a:gd name="T108" fmla="*/ 12 w 478"/>
                  <a:gd name="T109" fmla="*/ 133 h 133"/>
                  <a:gd name="T110" fmla="*/ 0 w 478"/>
                  <a:gd name="T111" fmla="*/ 89 h 133"/>
                  <a:gd name="T112" fmla="*/ 0 w 478"/>
                  <a:gd name="T113" fmla="*/ 89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78" h="133">
                    <a:moveTo>
                      <a:pt x="0" y="89"/>
                    </a:moveTo>
                    <a:lnTo>
                      <a:pt x="0" y="87"/>
                    </a:lnTo>
                    <a:lnTo>
                      <a:pt x="6" y="87"/>
                    </a:lnTo>
                    <a:lnTo>
                      <a:pt x="12" y="85"/>
                    </a:lnTo>
                    <a:lnTo>
                      <a:pt x="21" y="83"/>
                    </a:lnTo>
                    <a:lnTo>
                      <a:pt x="33" y="81"/>
                    </a:lnTo>
                    <a:lnTo>
                      <a:pt x="44" y="80"/>
                    </a:lnTo>
                    <a:lnTo>
                      <a:pt x="50" y="76"/>
                    </a:lnTo>
                    <a:lnTo>
                      <a:pt x="57" y="76"/>
                    </a:lnTo>
                    <a:lnTo>
                      <a:pt x="67" y="74"/>
                    </a:lnTo>
                    <a:lnTo>
                      <a:pt x="74" y="74"/>
                    </a:lnTo>
                    <a:lnTo>
                      <a:pt x="84" y="70"/>
                    </a:lnTo>
                    <a:lnTo>
                      <a:pt x="92" y="70"/>
                    </a:lnTo>
                    <a:lnTo>
                      <a:pt x="99" y="66"/>
                    </a:lnTo>
                    <a:lnTo>
                      <a:pt x="109" y="66"/>
                    </a:lnTo>
                    <a:lnTo>
                      <a:pt x="116" y="62"/>
                    </a:lnTo>
                    <a:lnTo>
                      <a:pt x="128" y="62"/>
                    </a:lnTo>
                    <a:lnTo>
                      <a:pt x="137" y="61"/>
                    </a:lnTo>
                    <a:lnTo>
                      <a:pt x="149" y="59"/>
                    </a:lnTo>
                    <a:lnTo>
                      <a:pt x="158" y="57"/>
                    </a:lnTo>
                    <a:lnTo>
                      <a:pt x="168" y="55"/>
                    </a:lnTo>
                    <a:lnTo>
                      <a:pt x="179" y="53"/>
                    </a:lnTo>
                    <a:lnTo>
                      <a:pt x="190" y="51"/>
                    </a:lnTo>
                    <a:lnTo>
                      <a:pt x="200" y="49"/>
                    </a:lnTo>
                    <a:lnTo>
                      <a:pt x="211" y="47"/>
                    </a:lnTo>
                    <a:lnTo>
                      <a:pt x="221" y="45"/>
                    </a:lnTo>
                    <a:lnTo>
                      <a:pt x="234" y="43"/>
                    </a:lnTo>
                    <a:lnTo>
                      <a:pt x="242" y="40"/>
                    </a:lnTo>
                    <a:lnTo>
                      <a:pt x="253" y="38"/>
                    </a:lnTo>
                    <a:lnTo>
                      <a:pt x="263" y="36"/>
                    </a:lnTo>
                    <a:lnTo>
                      <a:pt x="274" y="34"/>
                    </a:lnTo>
                    <a:lnTo>
                      <a:pt x="284" y="32"/>
                    </a:lnTo>
                    <a:lnTo>
                      <a:pt x="295" y="30"/>
                    </a:lnTo>
                    <a:lnTo>
                      <a:pt x="305" y="28"/>
                    </a:lnTo>
                    <a:lnTo>
                      <a:pt x="316" y="26"/>
                    </a:lnTo>
                    <a:lnTo>
                      <a:pt x="325" y="24"/>
                    </a:lnTo>
                    <a:lnTo>
                      <a:pt x="333" y="23"/>
                    </a:lnTo>
                    <a:lnTo>
                      <a:pt x="343" y="21"/>
                    </a:lnTo>
                    <a:lnTo>
                      <a:pt x="354" y="19"/>
                    </a:lnTo>
                    <a:lnTo>
                      <a:pt x="362" y="17"/>
                    </a:lnTo>
                    <a:lnTo>
                      <a:pt x="371" y="17"/>
                    </a:lnTo>
                    <a:lnTo>
                      <a:pt x="381" y="13"/>
                    </a:lnTo>
                    <a:lnTo>
                      <a:pt x="388" y="13"/>
                    </a:lnTo>
                    <a:lnTo>
                      <a:pt x="396" y="11"/>
                    </a:lnTo>
                    <a:lnTo>
                      <a:pt x="403" y="9"/>
                    </a:lnTo>
                    <a:lnTo>
                      <a:pt x="409" y="7"/>
                    </a:lnTo>
                    <a:lnTo>
                      <a:pt x="417" y="7"/>
                    </a:lnTo>
                    <a:lnTo>
                      <a:pt x="428" y="4"/>
                    </a:lnTo>
                    <a:lnTo>
                      <a:pt x="439" y="4"/>
                    </a:lnTo>
                    <a:lnTo>
                      <a:pt x="447" y="2"/>
                    </a:lnTo>
                    <a:lnTo>
                      <a:pt x="453" y="0"/>
                    </a:lnTo>
                    <a:lnTo>
                      <a:pt x="457" y="0"/>
                    </a:lnTo>
                    <a:lnTo>
                      <a:pt x="460" y="0"/>
                    </a:lnTo>
                    <a:lnTo>
                      <a:pt x="478" y="49"/>
                    </a:lnTo>
                    <a:lnTo>
                      <a:pt x="12" y="133"/>
                    </a:lnTo>
                    <a:lnTo>
                      <a:pt x="0" y="89"/>
                    </a:lnTo>
                    <a:lnTo>
                      <a:pt x="0" y="89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73209" name="Group 121"/>
            <p:cNvGrpSpPr>
              <a:grpSpLocks/>
            </p:cNvGrpSpPr>
            <p:nvPr/>
          </p:nvGrpSpPr>
          <p:grpSpPr bwMode="auto">
            <a:xfrm>
              <a:off x="954" y="2009"/>
              <a:ext cx="1940" cy="1222"/>
              <a:chOff x="2203" y="2286"/>
              <a:chExt cx="1940" cy="1222"/>
            </a:xfrm>
          </p:grpSpPr>
          <p:sp>
            <p:nvSpPr>
              <p:cNvPr id="473210" name="Freeform 122"/>
              <p:cNvSpPr>
                <a:spLocks/>
              </p:cNvSpPr>
              <p:nvPr/>
            </p:nvSpPr>
            <p:spPr bwMode="auto">
              <a:xfrm>
                <a:off x="3117" y="3033"/>
                <a:ext cx="1026" cy="446"/>
              </a:xfrm>
              <a:custGeom>
                <a:avLst/>
                <a:gdLst>
                  <a:gd name="T0" fmla="*/ 1171 w 2051"/>
                  <a:gd name="T1" fmla="*/ 891 h 891"/>
                  <a:gd name="T2" fmla="*/ 0 w 2051"/>
                  <a:gd name="T3" fmla="*/ 401 h 891"/>
                  <a:gd name="T4" fmla="*/ 427 w 2051"/>
                  <a:gd name="T5" fmla="*/ 0 h 891"/>
                  <a:gd name="T6" fmla="*/ 2034 w 2051"/>
                  <a:gd name="T7" fmla="*/ 78 h 891"/>
                  <a:gd name="T8" fmla="*/ 2051 w 2051"/>
                  <a:gd name="T9" fmla="*/ 384 h 891"/>
                  <a:gd name="T10" fmla="*/ 1792 w 2051"/>
                  <a:gd name="T11" fmla="*/ 401 h 891"/>
                  <a:gd name="T12" fmla="*/ 1804 w 2051"/>
                  <a:gd name="T13" fmla="*/ 741 h 891"/>
                  <a:gd name="T14" fmla="*/ 1171 w 2051"/>
                  <a:gd name="T15" fmla="*/ 891 h 891"/>
                  <a:gd name="T16" fmla="*/ 1171 w 2051"/>
                  <a:gd name="T17" fmla="*/ 891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51" h="891">
                    <a:moveTo>
                      <a:pt x="1171" y="891"/>
                    </a:moveTo>
                    <a:lnTo>
                      <a:pt x="0" y="401"/>
                    </a:lnTo>
                    <a:lnTo>
                      <a:pt x="427" y="0"/>
                    </a:lnTo>
                    <a:lnTo>
                      <a:pt x="2034" y="78"/>
                    </a:lnTo>
                    <a:lnTo>
                      <a:pt x="2051" y="384"/>
                    </a:lnTo>
                    <a:lnTo>
                      <a:pt x="1792" y="401"/>
                    </a:lnTo>
                    <a:lnTo>
                      <a:pt x="1804" y="741"/>
                    </a:lnTo>
                    <a:lnTo>
                      <a:pt x="1171" y="891"/>
                    </a:lnTo>
                    <a:lnTo>
                      <a:pt x="1171" y="891"/>
                    </a:lnTo>
                    <a:close/>
                  </a:path>
                </a:pathLst>
              </a:custGeom>
              <a:solidFill>
                <a:srgbClr val="D6D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11" name="Freeform 123"/>
              <p:cNvSpPr>
                <a:spLocks/>
              </p:cNvSpPr>
              <p:nvPr/>
            </p:nvSpPr>
            <p:spPr bwMode="auto">
              <a:xfrm>
                <a:off x="2203" y="2739"/>
                <a:ext cx="1282" cy="712"/>
              </a:xfrm>
              <a:custGeom>
                <a:avLst/>
                <a:gdLst>
                  <a:gd name="T0" fmla="*/ 2564 w 2564"/>
                  <a:gd name="T1" fmla="*/ 1294 h 1423"/>
                  <a:gd name="T2" fmla="*/ 1466 w 2564"/>
                  <a:gd name="T3" fmla="*/ 1423 h 1423"/>
                  <a:gd name="T4" fmla="*/ 779 w 2564"/>
                  <a:gd name="T5" fmla="*/ 1060 h 1423"/>
                  <a:gd name="T6" fmla="*/ 612 w 2564"/>
                  <a:gd name="T7" fmla="*/ 1227 h 1423"/>
                  <a:gd name="T8" fmla="*/ 0 w 2564"/>
                  <a:gd name="T9" fmla="*/ 887 h 1423"/>
                  <a:gd name="T10" fmla="*/ 169 w 2564"/>
                  <a:gd name="T11" fmla="*/ 0 h 1423"/>
                  <a:gd name="T12" fmla="*/ 2564 w 2564"/>
                  <a:gd name="T13" fmla="*/ 1294 h 1423"/>
                  <a:gd name="T14" fmla="*/ 2564 w 2564"/>
                  <a:gd name="T15" fmla="*/ 1294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64" h="1423">
                    <a:moveTo>
                      <a:pt x="2564" y="1294"/>
                    </a:moveTo>
                    <a:lnTo>
                      <a:pt x="1466" y="1423"/>
                    </a:lnTo>
                    <a:lnTo>
                      <a:pt x="779" y="1060"/>
                    </a:lnTo>
                    <a:lnTo>
                      <a:pt x="612" y="1227"/>
                    </a:lnTo>
                    <a:lnTo>
                      <a:pt x="0" y="887"/>
                    </a:lnTo>
                    <a:lnTo>
                      <a:pt x="169" y="0"/>
                    </a:lnTo>
                    <a:lnTo>
                      <a:pt x="2564" y="1294"/>
                    </a:lnTo>
                    <a:lnTo>
                      <a:pt x="2564" y="1294"/>
                    </a:lnTo>
                    <a:close/>
                  </a:path>
                </a:pathLst>
              </a:custGeom>
              <a:solidFill>
                <a:srgbClr val="CFC9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12" name="Freeform 124"/>
              <p:cNvSpPr>
                <a:spLocks/>
              </p:cNvSpPr>
              <p:nvPr/>
            </p:nvSpPr>
            <p:spPr bwMode="auto">
              <a:xfrm>
                <a:off x="2217" y="2716"/>
                <a:ext cx="1126" cy="792"/>
              </a:xfrm>
              <a:custGeom>
                <a:avLst/>
                <a:gdLst>
                  <a:gd name="T0" fmla="*/ 1432 w 2251"/>
                  <a:gd name="T1" fmla="*/ 355 h 1583"/>
                  <a:gd name="T2" fmla="*/ 1567 w 2251"/>
                  <a:gd name="T3" fmla="*/ 1114 h 1583"/>
                  <a:gd name="T4" fmla="*/ 2251 w 2251"/>
                  <a:gd name="T5" fmla="*/ 1484 h 1583"/>
                  <a:gd name="T6" fmla="*/ 1534 w 2251"/>
                  <a:gd name="T7" fmla="*/ 1583 h 1583"/>
                  <a:gd name="T8" fmla="*/ 0 w 2251"/>
                  <a:gd name="T9" fmla="*/ 773 h 1583"/>
                  <a:gd name="T10" fmla="*/ 57 w 2251"/>
                  <a:gd name="T11" fmla="*/ 0 h 1583"/>
                  <a:gd name="T12" fmla="*/ 1432 w 2251"/>
                  <a:gd name="T13" fmla="*/ 355 h 1583"/>
                  <a:gd name="T14" fmla="*/ 1432 w 2251"/>
                  <a:gd name="T15" fmla="*/ 355 h 1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1" h="1583">
                    <a:moveTo>
                      <a:pt x="1432" y="355"/>
                    </a:moveTo>
                    <a:lnTo>
                      <a:pt x="1567" y="1114"/>
                    </a:lnTo>
                    <a:lnTo>
                      <a:pt x="2251" y="1484"/>
                    </a:lnTo>
                    <a:lnTo>
                      <a:pt x="1534" y="1583"/>
                    </a:lnTo>
                    <a:lnTo>
                      <a:pt x="0" y="773"/>
                    </a:lnTo>
                    <a:lnTo>
                      <a:pt x="57" y="0"/>
                    </a:lnTo>
                    <a:lnTo>
                      <a:pt x="1432" y="355"/>
                    </a:lnTo>
                    <a:lnTo>
                      <a:pt x="1432" y="35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13" name="Freeform 125"/>
              <p:cNvSpPr>
                <a:spLocks/>
              </p:cNvSpPr>
              <p:nvPr/>
            </p:nvSpPr>
            <p:spPr bwMode="auto">
              <a:xfrm>
                <a:off x="3095" y="3206"/>
                <a:ext cx="645" cy="286"/>
              </a:xfrm>
              <a:custGeom>
                <a:avLst/>
                <a:gdLst>
                  <a:gd name="T0" fmla="*/ 1238 w 1289"/>
                  <a:gd name="T1" fmla="*/ 503 h 572"/>
                  <a:gd name="T2" fmla="*/ 114 w 1289"/>
                  <a:gd name="T3" fmla="*/ 0 h 572"/>
                  <a:gd name="T4" fmla="*/ 0 w 1289"/>
                  <a:gd name="T5" fmla="*/ 45 h 572"/>
                  <a:gd name="T6" fmla="*/ 1127 w 1289"/>
                  <a:gd name="T7" fmla="*/ 572 h 572"/>
                  <a:gd name="T8" fmla="*/ 1289 w 1289"/>
                  <a:gd name="T9" fmla="*/ 526 h 572"/>
                  <a:gd name="T10" fmla="*/ 1238 w 1289"/>
                  <a:gd name="T11" fmla="*/ 503 h 572"/>
                  <a:gd name="T12" fmla="*/ 1238 w 1289"/>
                  <a:gd name="T13" fmla="*/ 503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9" h="572">
                    <a:moveTo>
                      <a:pt x="1238" y="503"/>
                    </a:moveTo>
                    <a:lnTo>
                      <a:pt x="114" y="0"/>
                    </a:lnTo>
                    <a:lnTo>
                      <a:pt x="0" y="45"/>
                    </a:lnTo>
                    <a:lnTo>
                      <a:pt x="1127" y="572"/>
                    </a:lnTo>
                    <a:lnTo>
                      <a:pt x="1289" y="526"/>
                    </a:lnTo>
                    <a:lnTo>
                      <a:pt x="1238" y="503"/>
                    </a:lnTo>
                    <a:lnTo>
                      <a:pt x="1238" y="503"/>
                    </a:lnTo>
                    <a:close/>
                  </a:path>
                </a:pathLst>
              </a:custGeom>
              <a:solidFill>
                <a:srgbClr val="5C5C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14" name="Freeform 126"/>
              <p:cNvSpPr>
                <a:spLocks/>
              </p:cNvSpPr>
              <p:nvPr/>
            </p:nvSpPr>
            <p:spPr bwMode="auto">
              <a:xfrm>
                <a:off x="2235" y="2337"/>
                <a:ext cx="857" cy="435"/>
              </a:xfrm>
              <a:custGeom>
                <a:avLst/>
                <a:gdLst>
                  <a:gd name="T0" fmla="*/ 8 w 1713"/>
                  <a:gd name="T1" fmla="*/ 868 h 868"/>
                  <a:gd name="T2" fmla="*/ 4 w 1713"/>
                  <a:gd name="T3" fmla="*/ 857 h 868"/>
                  <a:gd name="T4" fmla="*/ 2 w 1713"/>
                  <a:gd name="T5" fmla="*/ 826 h 868"/>
                  <a:gd name="T6" fmla="*/ 0 w 1713"/>
                  <a:gd name="T7" fmla="*/ 805 h 868"/>
                  <a:gd name="T8" fmla="*/ 0 w 1713"/>
                  <a:gd name="T9" fmla="*/ 781 h 868"/>
                  <a:gd name="T10" fmla="*/ 0 w 1713"/>
                  <a:gd name="T11" fmla="*/ 754 h 868"/>
                  <a:gd name="T12" fmla="*/ 2 w 1713"/>
                  <a:gd name="T13" fmla="*/ 726 h 868"/>
                  <a:gd name="T14" fmla="*/ 4 w 1713"/>
                  <a:gd name="T15" fmla="*/ 695 h 868"/>
                  <a:gd name="T16" fmla="*/ 12 w 1713"/>
                  <a:gd name="T17" fmla="*/ 665 h 868"/>
                  <a:gd name="T18" fmla="*/ 23 w 1713"/>
                  <a:gd name="T19" fmla="*/ 634 h 868"/>
                  <a:gd name="T20" fmla="*/ 36 w 1713"/>
                  <a:gd name="T21" fmla="*/ 602 h 868"/>
                  <a:gd name="T22" fmla="*/ 52 w 1713"/>
                  <a:gd name="T23" fmla="*/ 572 h 868"/>
                  <a:gd name="T24" fmla="*/ 73 w 1713"/>
                  <a:gd name="T25" fmla="*/ 541 h 868"/>
                  <a:gd name="T26" fmla="*/ 97 w 1713"/>
                  <a:gd name="T27" fmla="*/ 515 h 868"/>
                  <a:gd name="T28" fmla="*/ 130 w 1713"/>
                  <a:gd name="T29" fmla="*/ 492 h 868"/>
                  <a:gd name="T30" fmla="*/ 164 w 1713"/>
                  <a:gd name="T31" fmla="*/ 467 h 868"/>
                  <a:gd name="T32" fmla="*/ 206 w 1713"/>
                  <a:gd name="T33" fmla="*/ 448 h 868"/>
                  <a:gd name="T34" fmla="*/ 253 w 1713"/>
                  <a:gd name="T35" fmla="*/ 435 h 868"/>
                  <a:gd name="T36" fmla="*/ 308 w 1713"/>
                  <a:gd name="T37" fmla="*/ 425 h 868"/>
                  <a:gd name="T38" fmla="*/ 369 w 1713"/>
                  <a:gd name="T39" fmla="*/ 422 h 868"/>
                  <a:gd name="T40" fmla="*/ 436 w 1713"/>
                  <a:gd name="T41" fmla="*/ 420 h 868"/>
                  <a:gd name="T42" fmla="*/ 491 w 1713"/>
                  <a:gd name="T43" fmla="*/ 416 h 868"/>
                  <a:gd name="T44" fmla="*/ 544 w 1713"/>
                  <a:gd name="T45" fmla="*/ 410 h 868"/>
                  <a:gd name="T46" fmla="*/ 586 w 1713"/>
                  <a:gd name="T47" fmla="*/ 399 h 868"/>
                  <a:gd name="T48" fmla="*/ 624 w 1713"/>
                  <a:gd name="T49" fmla="*/ 387 h 868"/>
                  <a:gd name="T50" fmla="*/ 656 w 1713"/>
                  <a:gd name="T51" fmla="*/ 374 h 868"/>
                  <a:gd name="T52" fmla="*/ 687 w 1713"/>
                  <a:gd name="T53" fmla="*/ 357 h 868"/>
                  <a:gd name="T54" fmla="*/ 711 w 1713"/>
                  <a:gd name="T55" fmla="*/ 340 h 868"/>
                  <a:gd name="T56" fmla="*/ 734 w 1713"/>
                  <a:gd name="T57" fmla="*/ 319 h 868"/>
                  <a:gd name="T58" fmla="*/ 761 w 1713"/>
                  <a:gd name="T59" fmla="*/ 294 h 868"/>
                  <a:gd name="T60" fmla="*/ 787 w 1713"/>
                  <a:gd name="T61" fmla="*/ 264 h 868"/>
                  <a:gd name="T62" fmla="*/ 806 w 1713"/>
                  <a:gd name="T63" fmla="*/ 243 h 868"/>
                  <a:gd name="T64" fmla="*/ 827 w 1713"/>
                  <a:gd name="T65" fmla="*/ 220 h 868"/>
                  <a:gd name="T66" fmla="*/ 848 w 1713"/>
                  <a:gd name="T67" fmla="*/ 197 h 868"/>
                  <a:gd name="T68" fmla="*/ 873 w 1713"/>
                  <a:gd name="T69" fmla="*/ 175 h 868"/>
                  <a:gd name="T70" fmla="*/ 900 w 1713"/>
                  <a:gd name="T71" fmla="*/ 152 h 868"/>
                  <a:gd name="T72" fmla="*/ 932 w 1713"/>
                  <a:gd name="T73" fmla="*/ 129 h 868"/>
                  <a:gd name="T74" fmla="*/ 968 w 1713"/>
                  <a:gd name="T75" fmla="*/ 108 h 868"/>
                  <a:gd name="T76" fmla="*/ 1010 w 1713"/>
                  <a:gd name="T77" fmla="*/ 89 h 868"/>
                  <a:gd name="T78" fmla="*/ 1057 w 1713"/>
                  <a:gd name="T79" fmla="*/ 70 h 868"/>
                  <a:gd name="T80" fmla="*/ 1114 w 1713"/>
                  <a:gd name="T81" fmla="*/ 55 h 868"/>
                  <a:gd name="T82" fmla="*/ 1170 w 1713"/>
                  <a:gd name="T83" fmla="*/ 40 h 868"/>
                  <a:gd name="T84" fmla="*/ 1223 w 1713"/>
                  <a:gd name="T85" fmla="*/ 26 h 868"/>
                  <a:gd name="T86" fmla="*/ 1274 w 1713"/>
                  <a:gd name="T87" fmla="*/ 17 h 868"/>
                  <a:gd name="T88" fmla="*/ 1322 w 1713"/>
                  <a:gd name="T89" fmla="*/ 11 h 868"/>
                  <a:gd name="T90" fmla="*/ 1367 w 1713"/>
                  <a:gd name="T91" fmla="*/ 5 h 868"/>
                  <a:gd name="T92" fmla="*/ 1409 w 1713"/>
                  <a:gd name="T93" fmla="*/ 2 h 868"/>
                  <a:gd name="T94" fmla="*/ 1447 w 1713"/>
                  <a:gd name="T95" fmla="*/ 0 h 868"/>
                  <a:gd name="T96" fmla="*/ 1485 w 1713"/>
                  <a:gd name="T97" fmla="*/ 2 h 868"/>
                  <a:gd name="T98" fmla="*/ 1517 w 1713"/>
                  <a:gd name="T99" fmla="*/ 2 h 868"/>
                  <a:gd name="T100" fmla="*/ 1548 w 1713"/>
                  <a:gd name="T101" fmla="*/ 3 h 868"/>
                  <a:gd name="T102" fmla="*/ 1576 w 1713"/>
                  <a:gd name="T103" fmla="*/ 9 h 868"/>
                  <a:gd name="T104" fmla="*/ 1601 w 1713"/>
                  <a:gd name="T105" fmla="*/ 13 h 868"/>
                  <a:gd name="T106" fmla="*/ 1624 w 1713"/>
                  <a:gd name="T107" fmla="*/ 17 h 868"/>
                  <a:gd name="T108" fmla="*/ 1656 w 1713"/>
                  <a:gd name="T109" fmla="*/ 26 h 868"/>
                  <a:gd name="T110" fmla="*/ 1685 w 1713"/>
                  <a:gd name="T111" fmla="*/ 36 h 868"/>
                  <a:gd name="T112" fmla="*/ 1704 w 1713"/>
                  <a:gd name="T113" fmla="*/ 43 h 868"/>
                  <a:gd name="T114" fmla="*/ 1713 w 1713"/>
                  <a:gd name="T115" fmla="*/ 49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13" h="868">
                    <a:moveTo>
                      <a:pt x="1713" y="49"/>
                    </a:moveTo>
                    <a:lnTo>
                      <a:pt x="1584" y="693"/>
                    </a:lnTo>
                    <a:lnTo>
                      <a:pt x="8" y="868"/>
                    </a:lnTo>
                    <a:lnTo>
                      <a:pt x="8" y="866"/>
                    </a:lnTo>
                    <a:lnTo>
                      <a:pt x="6" y="862"/>
                    </a:lnTo>
                    <a:lnTo>
                      <a:pt x="4" y="857"/>
                    </a:lnTo>
                    <a:lnTo>
                      <a:pt x="4" y="849"/>
                    </a:lnTo>
                    <a:lnTo>
                      <a:pt x="2" y="838"/>
                    </a:lnTo>
                    <a:lnTo>
                      <a:pt x="2" y="826"/>
                    </a:lnTo>
                    <a:lnTo>
                      <a:pt x="0" y="819"/>
                    </a:lnTo>
                    <a:lnTo>
                      <a:pt x="0" y="813"/>
                    </a:lnTo>
                    <a:lnTo>
                      <a:pt x="0" y="805"/>
                    </a:lnTo>
                    <a:lnTo>
                      <a:pt x="0" y="798"/>
                    </a:lnTo>
                    <a:lnTo>
                      <a:pt x="0" y="788"/>
                    </a:lnTo>
                    <a:lnTo>
                      <a:pt x="0" y="781"/>
                    </a:lnTo>
                    <a:lnTo>
                      <a:pt x="0" y="773"/>
                    </a:lnTo>
                    <a:lnTo>
                      <a:pt x="0" y="764"/>
                    </a:lnTo>
                    <a:lnTo>
                      <a:pt x="0" y="754"/>
                    </a:lnTo>
                    <a:lnTo>
                      <a:pt x="0" y="745"/>
                    </a:lnTo>
                    <a:lnTo>
                      <a:pt x="0" y="735"/>
                    </a:lnTo>
                    <a:lnTo>
                      <a:pt x="2" y="726"/>
                    </a:lnTo>
                    <a:lnTo>
                      <a:pt x="2" y="716"/>
                    </a:lnTo>
                    <a:lnTo>
                      <a:pt x="4" y="705"/>
                    </a:lnTo>
                    <a:lnTo>
                      <a:pt x="4" y="695"/>
                    </a:lnTo>
                    <a:lnTo>
                      <a:pt x="8" y="686"/>
                    </a:lnTo>
                    <a:lnTo>
                      <a:pt x="10" y="676"/>
                    </a:lnTo>
                    <a:lnTo>
                      <a:pt x="12" y="665"/>
                    </a:lnTo>
                    <a:lnTo>
                      <a:pt x="17" y="655"/>
                    </a:lnTo>
                    <a:lnTo>
                      <a:pt x="21" y="646"/>
                    </a:lnTo>
                    <a:lnTo>
                      <a:pt x="23" y="634"/>
                    </a:lnTo>
                    <a:lnTo>
                      <a:pt x="27" y="623"/>
                    </a:lnTo>
                    <a:lnTo>
                      <a:pt x="31" y="612"/>
                    </a:lnTo>
                    <a:lnTo>
                      <a:pt x="36" y="602"/>
                    </a:lnTo>
                    <a:lnTo>
                      <a:pt x="40" y="591"/>
                    </a:lnTo>
                    <a:lnTo>
                      <a:pt x="46" y="581"/>
                    </a:lnTo>
                    <a:lnTo>
                      <a:pt x="52" y="572"/>
                    </a:lnTo>
                    <a:lnTo>
                      <a:pt x="59" y="562"/>
                    </a:lnTo>
                    <a:lnTo>
                      <a:pt x="67" y="551"/>
                    </a:lnTo>
                    <a:lnTo>
                      <a:pt x="73" y="541"/>
                    </a:lnTo>
                    <a:lnTo>
                      <a:pt x="80" y="532"/>
                    </a:lnTo>
                    <a:lnTo>
                      <a:pt x="90" y="524"/>
                    </a:lnTo>
                    <a:lnTo>
                      <a:pt x="97" y="515"/>
                    </a:lnTo>
                    <a:lnTo>
                      <a:pt x="109" y="507"/>
                    </a:lnTo>
                    <a:lnTo>
                      <a:pt x="118" y="500"/>
                    </a:lnTo>
                    <a:lnTo>
                      <a:pt x="130" y="492"/>
                    </a:lnTo>
                    <a:lnTo>
                      <a:pt x="141" y="482"/>
                    </a:lnTo>
                    <a:lnTo>
                      <a:pt x="152" y="475"/>
                    </a:lnTo>
                    <a:lnTo>
                      <a:pt x="164" y="467"/>
                    </a:lnTo>
                    <a:lnTo>
                      <a:pt x="177" y="461"/>
                    </a:lnTo>
                    <a:lnTo>
                      <a:pt x="190" y="454"/>
                    </a:lnTo>
                    <a:lnTo>
                      <a:pt x="206" y="448"/>
                    </a:lnTo>
                    <a:lnTo>
                      <a:pt x="221" y="444"/>
                    </a:lnTo>
                    <a:lnTo>
                      <a:pt x="238" y="441"/>
                    </a:lnTo>
                    <a:lnTo>
                      <a:pt x="253" y="435"/>
                    </a:lnTo>
                    <a:lnTo>
                      <a:pt x="270" y="431"/>
                    </a:lnTo>
                    <a:lnTo>
                      <a:pt x="289" y="427"/>
                    </a:lnTo>
                    <a:lnTo>
                      <a:pt x="308" y="425"/>
                    </a:lnTo>
                    <a:lnTo>
                      <a:pt x="327" y="423"/>
                    </a:lnTo>
                    <a:lnTo>
                      <a:pt x="348" y="422"/>
                    </a:lnTo>
                    <a:lnTo>
                      <a:pt x="369" y="422"/>
                    </a:lnTo>
                    <a:lnTo>
                      <a:pt x="392" y="422"/>
                    </a:lnTo>
                    <a:lnTo>
                      <a:pt x="413" y="420"/>
                    </a:lnTo>
                    <a:lnTo>
                      <a:pt x="436" y="420"/>
                    </a:lnTo>
                    <a:lnTo>
                      <a:pt x="455" y="420"/>
                    </a:lnTo>
                    <a:lnTo>
                      <a:pt x="474" y="418"/>
                    </a:lnTo>
                    <a:lnTo>
                      <a:pt x="491" y="416"/>
                    </a:lnTo>
                    <a:lnTo>
                      <a:pt x="510" y="414"/>
                    </a:lnTo>
                    <a:lnTo>
                      <a:pt x="527" y="412"/>
                    </a:lnTo>
                    <a:lnTo>
                      <a:pt x="544" y="410"/>
                    </a:lnTo>
                    <a:lnTo>
                      <a:pt x="557" y="406"/>
                    </a:lnTo>
                    <a:lnTo>
                      <a:pt x="573" y="403"/>
                    </a:lnTo>
                    <a:lnTo>
                      <a:pt x="586" y="399"/>
                    </a:lnTo>
                    <a:lnTo>
                      <a:pt x="599" y="395"/>
                    </a:lnTo>
                    <a:lnTo>
                      <a:pt x="611" y="391"/>
                    </a:lnTo>
                    <a:lnTo>
                      <a:pt x="624" y="387"/>
                    </a:lnTo>
                    <a:lnTo>
                      <a:pt x="635" y="384"/>
                    </a:lnTo>
                    <a:lnTo>
                      <a:pt x="649" y="380"/>
                    </a:lnTo>
                    <a:lnTo>
                      <a:pt x="656" y="374"/>
                    </a:lnTo>
                    <a:lnTo>
                      <a:pt x="668" y="368"/>
                    </a:lnTo>
                    <a:lnTo>
                      <a:pt x="677" y="363"/>
                    </a:lnTo>
                    <a:lnTo>
                      <a:pt x="687" y="357"/>
                    </a:lnTo>
                    <a:lnTo>
                      <a:pt x="694" y="351"/>
                    </a:lnTo>
                    <a:lnTo>
                      <a:pt x="702" y="346"/>
                    </a:lnTo>
                    <a:lnTo>
                      <a:pt x="711" y="340"/>
                    </a:lnTo>
                    <a:lnTo>
                      <a:pt x="719" y="334"/>
                    </a:lnTo>
                    <a:lnTo>
                      <a:pt x="727" y="327"/>
                    </a:lnTo>
                    <a:lnTo>
                      <a:pt x="734" y="319"/>
                    </a:lnTo>
                    <a:lnTo>
                      <a:pt x="740" y="313"/>
                    </a:lnTo>
                    <a:lnTo>
                      <a:pt x="748" y="306"/>
                    </a:lnTo>
                    <a:lnTo>
                      <a:pt x="761" y="294"/>
                    </a:lnTo>
                    <a:lnTo>
                      <a:pt x="776" y="281"/>
                    </a:lnTo>
                    <a:lnTo>
                      <a:pt x="782" y="273"/>
                    </a:lnTo>
                    <a:lnTo>
                      <a:pt x="787" y="264"/>
                    </a:lnTo>
                    <a:lnTo>
                      <a:pt x="793" y="256"/>
                    </a:lnTo>
                    <a:lnTo>
                      <a:pt x="801" y="251"/>
                    </a:lnTo>
                    <a:lnTo>
                      <a:pt x="806" y="243"/>
                    </a:lnTo>
                    <a:lnTo>
                      <a:pt x="812" y="235"/>
                    </a:lnTo>
                    <a:lnTo>
                      <a:pt x="820" y="226"/>
                    </a:lnTo>
                    <a:lnTo>
                      <a:pt x="827" y="220"/>
                    </a:lnTo>
                    <a:lnTo>
                      <a:pt x="833" y="213"/>
                    </a:lnTo>
                    <a:lnTo>
                      <a:pt x="841" y="205"/>
                    </a:lnTo>
                    <a:lnTo>
                      <a:pt x="848" y="197"/>
                    </a:lnTo>
                    <a:lnTo>
                      <a:pt x="856" y="188"/>
                    </a:lnTo>
                    <a:lnTo>
                      <a:pt x="863" y="180"/>
                    </a:lnTo>
                    <a:lnTo>
                      <a:pt x="873" y="175"/>
                    </a:lnTo>
                    <a:lnTo>
                      <a:pt x="882" y="167"/>
                    </a:lnTo>
                    <a:lnTo>
                      <a:pt x="892" y="159"/>
                    </a:lnTo>
                    <a:lnTo>
                      <a:pt x="900" y="152"/>
                    </a:lnTo>
                    <a:lnTo>
                      <a:pt x="911" y="144"/>
                    </a:lnTo>
                    <a:lnTo>
                      <a:pt x="921" y="137"/>
                    </a:lnTo>
                    <a:lnTo>
                      <a:pt x="932" y="129"/>
                    </a:lnTo>
                    <a:lnTo>
                      <a:pt x="943" y="121"/>
                    </a:lnTo>
                    <a:lnTo>
                      <a:pt x="955" y="114"/>
                    </a:lnTo>
                    <a:lnTo>
                      <a:pt x="968" y="108"/>
                    </a:lnTo>
                    <a:lnTo>
                      <a:pt x="983" y="102"/>
                    </a:lnTo>
                    <a:lnTo>
                      <a:pt x="995" y="95"/>
                    </a:lnTo>
                    <a:lnTo>
                      <a:pt x="1010" y="89"/>
                    </a:lnTo>
                    <a:lnTo>
                      <a:pt x="1025" y="81"/>
                    </a:lnTo>
                    <a:lnTo>
                      <a:pt x="1042" y="76"/>
                    </a:lnTo>
                    <a:lnTo>
                      <a:pt x="1057" y="70"/>
                    </a:lnTo>
                    <a:lnTo>
                      <a:pt x="1076" y="64"/>
                    </a:lnTo>
                    <a:lnTo>
                      <a:pt x="1095" y="59"/>
                    </a:lnTo>
                    <a:lnTo>
                      <a:pt x="1114" y="55"/>
                    </a:lnTo>
                    <a:lnTo>
                      <a:pt x="1133" y="49"/>
                    </a:lnTo>
                    <a:lnTo>
                      <a:pt x="1151" y="43"/>
                    </a:lnTo>
                    <a:lnTo>
                      <a:pt x="1170" y="40"/>
                    </a:lnTo>
                    <a:lnTo>
                      <a:pt x="1187" y="36"/>
                    </a:lnTo>
                    <a:lnTo>
                      <a:pt x="1204" y="30"/>
                    </a:lnTo>
                    <a:lnTo>
                      <a:pt x="1223" y="26"/>
                    </a:lnTo>
                    <a:lnTo>
                      <a:pt x="1240" y="24"/>
                    </a:lnTo>
                    <a:lnTo>
                      <a:pt x="1259" y="21"/>
                    </a:lnTo>
                    <a:lnTo>
                      <a:pt x="1274" y="17"/>
                    </a:lnTo>
                    <a:lnTo>
                      <a:pt x="1291" y="15"/>
                    </a:lnTo>
                    <a:lnTo>
                      <a:pt x="1306" y="13"/>
                    </a:lnTo>
                    <a:lnTo>
                      <a:pt x="1322" y="11"/>
                    </a:lnTo>
                    <a:lnTo>
                      <a:pt x="1337" y="9"/>
                    </a:lnTo>
                    <a:lnTo>
                      <a:pt x="1352" y="7"/>
                    </a:lnTo>
                    <a:lnTo>
                      <a:pt x="1367" y="5"/>
                    </a:lnTo>
                    <a:lnTo>
                      <a:pt x="1382" y="5"/>
                    </a:lnTo>
                    <a:lnTo>
                      <a:pt x="1396" y="3"/>
                    </a:lnTo>
                    <a:lnTo>
                      <a:pt x="1409" y="2"/>
                    </a:lnTo>
                    <a:lnTo>
                      <a:pt x="1421" y="2"/>
                    </a:lnTo>
                    <a:lnTo>
                      <a:pt x="1436" y="2"/>
                    </a:lnTo>
                    <a:lnTo>
                      <a:pt x="1447" y="0"/>
                    </a:lnTo>
                    <a:lnTo>
                      <a:pt x="1460" y="0"/>
                    </a:lnTo>
                    <a:lnTo>
                      <a:pt x="1472" y="0"/>
                    </a:lnTo>
                    <a:lnTo>
                      <a:pt x="1485" y="2"/>
                    </a:lnTo>
                    <a:lnTo>
                      <a:pt x="1497" y="2"/>
                    </a:lnTo>
                    <a:lnTo>
                      <a:pt x="1508" y="2"/>
                    </a:lnTo>
                    <a:lnTo>
                      <a:pt x="1517" y="2"/>
                    </a:lnTo>
                    <a:lnTo>
                      <a:pt x="1529" y="3"/>
                    </a:lnTo>
                    <a:lnTo>
                      <a:pt x="1538" y="3"/>
                    </a:lnTo>
                    <a:lnTo>
                      <a:pt x="1548" y="3"/>
                    </a:lnTo>
                    <a:lnTo>
                      <a:pt x="1559" y="5"/>
                    </a:lnTo>
                    <a:lnTo>
                      <a:pt x="1569" y="9"/>
                    </a:lnTo>
                    <a:lnTo>
                      <a:pt x="1576" y="9"/>
                    </a:lnTo>
                    <a:lnTo>
                      <a:pt x="1584" y="9"/>
                    </a:lnTo>
                    <a:lnTo>
                      <a:pt x="1594" y="11"/>
                    </a:lnTo>
                    <a:lnTo>
                      <a:pt x="1601" y="13"/>
                    </a:lnTo>
                    <a:lnTo>
                      <a:pt x="1609" y="13"/>
                    </a:lnTo>
                    <a:lnTo>
                      <a:pt x="1616" y="15"/>
                    </a:lnTo>
                    <a:lnTo>
                      <a:pt x="1624" y="17"/>
                    </a:lnTo>
                    <a:lnTo>
                      <a:pt x="1632" y="19"/>
                    </a:lnTo>
                    <a:lnTo>
                      <a:pt x="1643" y="21"/>
                    </a:lnTo>
                    <a:lnTo>
                      <a:pt x="1656" y="26"/>
                    </a:lnTo>
                    <a:lnTo>
                      <a:pt x="1668" y="30"/>
                    </a:lnTo>
                    <a:lnTo>
                      <a:pt x="1677" y="34"/>
                    </a:lnTo>
                    <a:lnTo>
                      <a:pt x="1685" y="36"/>
                    </a:lnTo>
                    <a:lnTo>
                      <a:pt x="1692" y="38"/>
                    </a:lnTo>
                    <a:lnTo>
                      <a:pt x="1698" y="42"/>
                    </a:lnTo>
                    <a:lnTo>
                      <a:pt x="1704" y="43"/>
                    </a:lnTo>
                    <a:lnTo>
                      <a:pt x="1709" y="45"/>
                    </a:lnTo>
                    <a:lnTo>
                      <a:pt x="1713" y="49"/>
                    </a:lnTo>
                    <a:lnTo>
                      <a:pt x="1713" y="49"/>
                    </a:lnTo>
                    <a:close/>
                  </a:path>
                </a:pathLst>
              </a:custGeom>
              <a:solidFill>
                <a:srgbClr val="F7E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15" name="Freeform 127"/>
              <p:cNvSpPr>
                <a:spLocks/>
              </p:cNvSpPr>
              <p:nvPr/>
            </p:nvSpPr>
            <p:spPr bwMode="auto">
              <a:xfrm>
                <a:off x="2321" y="2286"/>
                <a:ext cx="1240" cy="1065"/>
              </a:xfrm>
              <a:custGeom>
                <a:avLst/>
                <a:gdLst>
                  <a:gd name="T0" fmla="*/ 1719 w 2481"/>
                  <a:gd name="T1" fmla="*/ 1853 h 2130"/>
                  <a:gd name="T2" fmla="*/ 1223 w 2481"/>
                  <a:gd name="T3" fmla="*/ 2045 h 2130"/>
                  <a:gd name="T4" fmla="*/ 362 w 2481"/>
                  <a:gd name="T5" fmla="*/ 2127 h 2130"/>
                  <a:gd name="T6" fmla="*/ 362 w 2481"/>
                  <a:gd name="T7" fmla="*/ 2117 h 2130"/>
                  <a:gd name="T8" fmla="*/ 360 w 2481"/>
                  <a:gd name="T9" fmla="*/ 2096 h 2130"/>
                  <a:gd name="T10" fmla="*/ 360 w 2481"/>
                  <a:gd name="T11" fmla="*/ 2075 h 2130"/>
                  <a:gd name="T12" fmla="*/ 360 w 2481"/>
                  <a:gd name="T13" fmla="*/ 2060 h 2130"/>
                  <a:gd name="T14" fmla="*/ 360 w 2481"/>
                  <a:gd name="T15" fmla="*/ 2043 h 2130"/>
                  <a:gd name="T16" fmla="*/ 356 w 2481"/>
                  <a:gd name="T17" fmla="*/ 2024 h 2130"/>
                  <a:gd name="T18" fmla="*/ 356 w 2481"/>
                  <a:gd name="T19" fmla="*/ 2003 h 2130"/>
                  <a:gd name="T20" fmla="*/ 352 w 2481"/>
                  <a:gd name="T21" fmla="*/ 1982 h 2130"/>
                  <a:gd name="T22" fmla="*/ 350 w 2481"/>
                  <a:gd name="T23" fmla="*/ 1961 h 2130"/>
                  <a:gd name="T24" fmla="*/ 346 w 2481"/>
                  <a:gd name="T25" fmla="*/ 1938 h 2130"/>
                  <a:gd name="T26" fmla="*/ 341 w 2481"/>
                  <a:gd name="T27" fmla="*/ 1914 h 2130"/>
                  <a:gd name="T28" fmla="*/ 335 w 2481"/>
                  <a:gd name="T29" fmla="*/ 1891 h 2130"/>
                  <a:gd name="T30" fmla="*/ 331 w 2481"/>
                  <a:gd name="T31" fmla="*/ 1864 h 2130"/>
                  <a:gd name="T32" fmla="*/ 322 w 2481"/>
                  <a:gd name="T33" fmla="*/ 1838 h 2130"/>
                  <a:gd name="T34" fmla="*/ 314 w 2481"/>
                  <a:gd name="T35" fmla="*/ 1813 h 2130"/>
                  <a:gd name="T36" fmla="*/ 303 w 2481"/>
                  <a:gd name="T37" fmla="*/ 1786 h 2130"/>
                  <a:gd name="T38" fmla="*/ 293 w 2481"/>
                  <a:gd name="T39" fmla="*/ 1762 h 2130"/>
                  <a:gd name="T40" fmla="*/ 280 w 2481"/>
                  <a:gd name="T41" fmla="*/ 1735 h 2130"/>
                  <a:gd name="T42" fmla="*/ 265 w 2481"/>
                  <a:gd name="T43" fmla="*/ 1712 h 2130"/>
                  <a:gd name="T44" fmla="*/ 250 w 2481"/>
                  <a:gd name="T45" fmla="*/ 1690 h 2130"/>
                  <a:gd name="T46" fmla="*/ 234 w 2481"/>
                  <a:gd name="T47" fmla="*/ 1665 h 2130"/>
                  <a:gd name="T48" fmla="*/ 213 w 2481"/>
                  <a:gd name="T49" fmla="*/ 1642 h 2130"/>
                  <a:gd name="T50" fmla="*/ 194 w 2481"/>
                  <a:gd name="T51" fmla="*/ 1619 h 2130"/>
                  <a:gd name="T52" fmla="*/ 172 w 2481"/>
                  <a:gd name="T53" fmla="*/ 1598 h 2130"/>
                  <a:gd name="T54" fmla="*/ 149 w 2481"/>
                  <a:gd name="T55" fmla="*/ 1579 h 2130"/>
                  <a:gd name="T56" fmla="*/ 122 w 2481"/>
                  <a:gd name="T57" fmla="*/ 1562 h 2130"/>
                  <a:gd name="T58" fmla="*/ 94 w 2481"/>
                  <a:gd name="T59" fmla="*/ 1547 h 2130"/>
                  <a:gd name="T60" fmla="*/ 63 w 2481"/>
                  <a:gd name="T61" fmla="*/ 1532 h 2130"/>
                  <a:gd name="T62" fmla="*/ 0 w 2481"/>
                  <a:gd name="T63" fmla="*/ 853 h 2130"/>
                  <a:gd name="T64" fmla="*/ 1558 w 2481"/>
                  <a:gd name="T65" fmla="*/ 87 h 2130"/>
                  <a:gd name="T66" fmla="*/ 2481 w 2481"/>
                  <a:gd name="T67" fmla="*/ 1498 h 2130"/>
                  <a:gd name="T68" fmla="*/ 2173 w 2481"/>
                  <a:gd name="T69" fmla="*/ 1598 h 2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81" h="2130">
                    <a:moveTo>
                      <a:pt x="2173" y="1598"/>
                    </a:moveTo>
                    <a:lnTo>
                      <a:pt x="1719" y="1853"/>
                    </a:lnTo>
                    <a:lnTo>
                      <a:pt x="1770" y="1990"/>
                    </a:lnTo>
                    <a:lnTo>
                      <a:pt x="1223" y="2045"/>
                    </a:lnTo>
                    <a:lnTo>
                      <a:pt x="362" y="2130"/>
                    </a:lnTo>
                    <a:lnTo>
                      <a:pt x="362" y="2127"/>
                    </a:lnTo>
                    <a:lnTo>
                      <a:pt x="362" y="2123"/>
                    </a:lnTo>
                    <a:lnTo>
                      <a:pt x="362" y="2117"/>
                    </a:lnTo>
                    <a:lnTo>
                      <a:pt x="362" y="2108"/>
                    </a:lnTo>
                    <a:lnTo>
                      <a:pt x="360" y="2096"/>
                    </a:lnTo>
                    <a:lnTo>
                      <a:pt x="360" y="2083"/>
                    </a:lnTo>
                    <a:lnTo>
                      <a:pt x="360" y="2075"/>
                    </a:lnTo>
                    <a:lnTo>
                      <a:pt x="360" y="2068"/>
                    </a:lnTo>
                    <a:lnTo>
                      <a:pt x="360" y="2060"/>
                    </a:lnTo>
                    <a:lnTo>
                      <a:pt x="360" y="2054"/>
                    </a:lnTo>
                    <a:lnTo>
                      <a:pt x="360" y="2043"/>
                    </a:lnTo>
                    <a:lnTo>
                      <a:pt x="358" y="2034"/>
                    </a:lnTo>
                    <a:lnTo>
                      <a:pt x="356" y="2024"/>
                    </a:lnTo>
                    <a:lnTo>
                      <a:pt x="356" y="2016"/>
                    </a:lnTo>
                    <a:lnTo>
                      <a:pt x="356" y="2003"/>
                    </a:lnTo>
                    <a:lnTo>
                      <a:pt x="354" y="1995"/>
                    </a:lnTo>
                    <a:lnTo>
                      <a:pt x="352" y="1982"/>
                    </a:lnTo>
                    <a:lnTo>
                      <a:pt x="352" y="1975"/>
                    </a:lnTo>
                    <a:lnTo>
                      <a:pt x="350" y="1961"/>
                    </a:lnTo>
                    <a:lnTo>
                      <a:pt x="348" y="1950"/>
                    </a:lnTo>
                    <a:lnTo>
                      <a:pt x="346" y="1938"/>
                    </a:lnTo>
                    <a:lnTo>
                      <a:pt x="345" y="1927"/>
                    </a:lnTo>
                    <a:lnTo>
                      <a:pt x="341" y="1914"/>
                    </a:lnTo>
                    <a:lnTo>
                      <a:pt x="339" y="1902"/>
                    </a:lnTo>
                    <a:lnTo>
                      <a:pt x="335" y="1891"/>
                    </a:lnTo>
                    <a:lnTo>
                      <a:pt x="335" y="1878"/>
                    </a:lnTo>
                    <a:lnTo>
                      <a:pt x="331" y="1864"/>
                    </a:lnTo>
                    <a:lnTo>
                      <a:pt x="326" y="1853"/>
                    </a:lnTo>
                    <a:lnTo>
                      <a:pt x="322" y="1838"/>
                    </a:lnTo>
                    <a:lnTo>
                      <a:pt x="318" y="1826"/>
                    </a:lnTo>
                    <a:lnTo>
                      <a:pt x="314" y="1813"/>
                    </a:lnTo>
                    <a:lnTo>
                      <a:pt x="308" y="1800"/>
                    </a:lnTo>
                    <a:lnTo>
                      <a:pt x="303" y="1786"/>
                    </a:lnTo>
                    <a:lnTo>
                      <a:pt x="299" y="1775"/>
                    </a:lnTo>
                    <a:lnTo>
                      <a:pt x="293" y="1762"/>
                    </a:lnTo>
                    <a:lnTo>
                      <a:pt x="286" y="1748"/>
                    </a:lnTo>
                    <a:lnTo>
                      <a:pt x="280" y="1735"/>
                    </a:lnTo>
                    <a:lnTo>
                      <a:pt x="272" y="1724"/>
                    </a:lnTo>
                    <a:lnTo>
                      <a:pt x="265" y="1712"/>
                    </a:lnTo>
                    <a:lnTo>
                      <a:pt x="257" y="1701"/>
                    </a:lnTo>
                    <a:lnTo>
                      <a:pt x="250" y="1690"/>
                    </a:lnTo>
                    <a:lnTo>
                      <a:pt x="242" y="1676"/>
                    </a:lnTo>
                    <a:lnTo>
                      <a:pt x="234" y="1665"/>
                    </a:lnTo>
                    <a:lnTo>
                      <a:pt x="225" y="1653"/>
                    </a:lnTo>
                    <a:lnTo>
                      <a:pt x="213" y="1642"/>
                    </a:lnTo>
                    <a:lnTo>
                      <a:pt x="206" y="1631"/>
                    </a:lnTo>
                    <a:lnTo>
                      <a:pt x="194" y="1619"/>
                    </a:lnTo>
                    <a:lnTo>
                      <a:pt x="185" y="1610"/>
                    </a:lnTo>
                    <a:lnTo>
                      <a:pt x="172" y="1598"/>
                    </a:lnTo>
                    <a:lnTo>
                      <a:pt x="162" y="1589"/>
                    </a:lnTo>
                    <a:lnTo>
                      <a:pt x="149" y="1579"/>
                    </a:lnTo>
                    <a:lnTo>
                      <a:pt x="135" y="1570"/>
                    </a:lnTo>
                    <a:lnTo>
                      <a:pt x="122" y="1562"/>
                    </a:lnTo>
                    <a:lnTo>
                      <a:pt x="109" y="1555"/>
                    </a:lnTo>
                    <a:lnTo>
                      <a:pt x="94" y="1547"/>
                    </a:lnTo>
                    <a:lnTo>
                      <a:pt x="80" y="1537"/>
                    </a:lnTo>
                    <a:lnTo>
                      <a:pt x="63" y="1532"/>
                    </a:lnTo>
                    <a:lnTo>
                      <a:pt x="50" y="1526"/>
                    </a:lnTo>
                    <a:lnTo>
                      <a:pt x="0" y="853"/>
                    </a:lnTo>
                    <a:lnTo>
                      <a:pt x="1320" y="741"/>
                    </a:lnTo>
                    <a:lnTo>
                      <a:pt x="1558" y="87"/>
                    </a:lnTo>
                    <a:lnTo>
                      <a:pt x="2470" y="0"/>
                    </a:lnTo>
                    <a:lnTo>
                      <a:pt x="2481" y="1498"/>
                    </a:lnTo>
                    <a:lnTo>
                      <a:pt x="2173" y="1598"/>
                    </a:lnTo>
                    <a:lnTo>
                      <a:pt x="2173" y="1598"/>
                    </a:lnTo>
                    <a:close/>
                  </a:path>
                </a:pathLst>
              </a:custGeom>
              <a:solidFill>
                <a:srgbClr val="7373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16" name="Freeform 128"/>
              <p:cNvSpPr>
                <a:spLocks/>
              </p:cNvSpPr>
              <p:nvPr/>
            </p:nvSpPr>
            <p:spPr bwMode="auto">
              <a:xfrm>
                <a:off x="2533" y="3047"/>
                <a:ext cx="363" cy="215"/>
              </a:xfrm>
              <a:custGeom>
                <a:avLst/>
                <a:gdLst>
                  <a:gd name="T0" fmla="*/ 664 w 727"/>
                  <a:gd name="T1" fmla="*/ 84 h 430"/>
                  <a:gd name="T2" fmla="*/ 654 w 727"/>
                  <a:gd name="T3" fmla="*/ 80 h 430"/>
                  <a:gd name="T4" fmla="*/ 639 w 727"/>
                  <a:gd name="T5" fmla="*/ 74 h 430"/>
                  <a:gd name="T6" fmla="*/ 614 w 727"/>
                  <a:gd name="T7" fmla="*/ 69 h 430"/>
                  <a:gd name="T8" fmla="*/ 592 w 727"/>
                  <a:gd name="T9" fmla="*/ 63 h 430"/>
                  <a:gd name="T10" fmla="*/ 575 w 727"/>
                  <a:gd name="T11" fmla="*/ 57 h 430"/>
                  <a:gd name="T12" fmla="*/ 559 w 727"/>
                  <a:gd name="T13" fmla="*/ 54 h 430"/>
                  <a:gd name="T14" fmla="*/ 540 w 727"/>
                  <a:gd name="T15" fmla="*/ 48 h 430"/>
                  <a:gd name="T16" fmla="*/ 521 w 727"/>
                  <a:gd name="T17" fmla="*/ 42 h 430"/>
                  <a:gd name="T18" fmla="*/ 500 w 727"/>
                  <a:gd name="T19" fmla="*/ 36 h 430"/>
                  <a:gd name="T20" fmla="*/ 480 w 727"/>
                  <a:gd name="T21" fmla="*/ 33 h 430"/>
                  <a:gd name="T22" fmla="*/ 459 w 727"/>
                  <a:gd name="T23" fmla="*/ 29 h 430"/>
                  <a:gd name="T24" fmla="*/ 438 w 727"/>
                  <a:gd name="T25" fmla="*/ 25 h 430"/>
                  <a:gd name="T26" fmla="*/ 413 w 727"/>
                  <a:gd name="T27" fmla="*/ 21 h 430"/>
                  <a:gd name="T28" fmla="*/ 392 w 727"/>
                  <a:gd name="T29" fmla="*/ 15 h 430"/>
                  <a:gd name="T30" fmla="*/ 369 w 727"/>
                  <a:gd name="T31" fmla="*/ 12 h 430"/>
                  <a:gd name="T32" fmla="*/ 346 w 727"/>
                  <a:gd name="T33" fmla="*/ 8 h 430"/>
                  <a:gd name="T34" fmla="*/ 324 w 727"/>
                  <a:gd name="T35" fmla="*/ 6 h 430"/>
                  <a:gd name="T36" fmla="*/ 301 w 727"/>
                  <a:gd name="T37" fmla="*/ 4 h 430"/>
                  <a:gd name="T38" fmla="*/ 280 w 727"/>
                  <a:gd name="T39" fmla="*/ 2 h 430"/>
                  <a:gd name="T40" fmla="*/ 257 w 727"/>
                  <a:gd name="T41" fmla="*/ 0 h 430"/>
                  <a:gd name="T42" fmla="*/ 236 w 727"/>
                  <a:gd name="T43" fmla="*/ 0 h 430"/>
                  <a:gd name="T44" fmla="*/ 217 w 727"/>
                  <a:gd name="T45" fmla="*/ 0 h 430"/>
                  <a:gd name="T46" fmla="*/ 200 w 727"/>
                  <a:gd name="T47" fmla="*/ 2 h 430"/>
                  <a:gd name="T48" fmla="*/ 183 w 727"/>
                  <a:gd name="T49" fmla="*/ 4 h 430"/>
                  <a:gd name="T50" fmla="*/ 166 w 727"/>
                  <a:gd name="T51" fmla="*/ 6 h 430"/>
                  <a:gd name="T52" fmla="*/ 143 w 727"/>
                  <a:gd name="T53" fmla="*/ 12 h 430"/>
                  <a:gd name="T54" fmla="*/ 116 w 727"/>
                  <a:gd name="T55" fmla="*/ 25 h 430"/>
                  <a:gd name="T56" fmla="*/ 94 w 727"/>
                  <a:gd name="T57" fmla="*/ 38 h 430"/>
                  <a:gd name="T58" fmla="*/ 73 w 727"/>
                  <a:gd name="T59" fmla="*/ 54 h 430"/>
                  <a:gd name="T60" fmla="*/ 56 w 727"/>
                  <a:gd name="T61" fmla="*/ 69 h 430"/>
                  <a:gd name="T62" fmla="*/ 40 w 727"/>
                  <a:gd name="T63" fmla="*/ 84 h 430"/>
                  <a:gd name="T64" fmla="*/ 29 w 727"/>
                  <a:gd name="T65" fmla="*/ 99 h 430"/>
                  <a:gd name="T66" fmla="*/ 19 w 727"/>
                  <a:gd name="T67" fmla="*/ 114 h 430"/>
                  <a:gd name="T68" fmla="*/ 12 w 727"/>
                  <a:gd name="T69" fmla="*/ 131 h 430"/>
                  <a:gd name="T70" fmla="*/ 6 w 727"/>
                  <a:gd name="T71" fmla="*/ 149 h 430"/>
                  <a:gd name="T72" fmla="*/ 2 w 727"/>
                  <a:gd name="T73" fmla="*/ 164 h 430"/>
                  <a:gd name="T74" fmla="*/ 0 w 727"/>
                  <a:gd name="T75" fmla="*/ 181 h 430"/>
                  <a:gd name="T76" fmla="*/ 2 w 727"/>
                  <a:gd name="T77" fmla="*/ 198 h 430"/>
                  <a:gd name="T78" fmla="*/ 2 w 727"/>
                  <a:gd name="T79" fmla="*/ 215 h 430"/>
                  <a:gd name="T80" fmla="*/ 6 w 727"/>
                  <a:gd name="T81" fmla="*/ 232 h 430"/>
                  <a:gd name="T82" fmla="*/ 12 w 727"/>
                  <a:gd name="T83" fmla="*/ 249 h 430"/>
                  <a:gd name="T84" fmla="*/ 18 w 727"/>
                  <a:gd name="T85" fmla="*/ 266 h 430"/>
                  <a:gd name="T86" fmla="*/ 23 w 727"/>
                  <a:gd name="T87" fmla="*/ 282 h 430"/>
                  <a:gd name="T88" fmla="*/ 31 w 727"/>
                  <a:gd name="T89" fmla="*/ 297 h 430"/>
                  <a:gd name="T90" fmla="*/ 38 w 727"/>
                  <a:gd name="T91" fmla="*/ 312 h 430"/>
                  <a:gd name="T92" fmla="*/ 46 w 727"/>
                  <a:gd name="T93" fmla="*/ 327 h 430"/>
                  <a:gd name="T94" fmla="*/ 59 w 727"/>
                  <a:gd name="T95" fmla="*/ 348 h 430"/>
                  <a:gd name="T96" fmla="*/ 76 w 727"/>
                  <a:gd name="T97" fmla="*/ 373 h 430"/>
                  <a:gd name="T98" fmla="*/ 92 w 727"/>
                  <a:gd name="T99" fmla="*/ 394 h 430"/>
                  <a:gd name="T100" fmla="*/ 107 w 727"/>
                  <a:gd name="T101" fmla="*/ 409 h 430"/>
                  <a:gd name="T102" fmla="*/ 122 w 727"/>
                  <a:gd name="T103" fmla="*/ 426 h 430"/>
                  <a:gd name="T104" fmla="*/ 727 w 727"/>
                  <a:gd name="T105" fmla="*/ 394 h 430"/>
                  <a:gd name="T106" fmla="*/ 668 w 727"/>
                  <a:gd name="T107" fmla="*/ 86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7" h="430">
                    <a:moveTo>
                      <a:pt x="668" y="86"/>
                    </a:moveTo>
                    <a:lnTo>
                      <a:pt x="664" y="84"/>
                    </a:lnTo>
                    <a:lnTo>
                      <a:pt x="662" y="84"/>
                    </a:lnTo>
                    <a:lnTo>
                      <a:pt x="654" y="80"/>
                    </a:lnTo>
                    <a:lnTo>
                      <a:pt x="649" y="78"/>
                    </a:lnTo>
                    <a:lnTo>
                      <a:pt x="639" y="74"/>
                    </a:lnTo>
                    <a:lnTo>
                      <a:pt x="628" y="73"/>
                    </a:lnTo>
                    <a:lnTo>
                      <a:pt x="614" y="69"/>
                    </a:lnTo>
                    <a:lnTo>
                      <a:pt x="601" y="67"/>
                    </a:lnTo>
                    <a:lnTo>
                      <a:pt x="592" y="63"/>
                    </a:lnTo>
                    <a:lnTo>
                      <a:pt x="584" y="61"/>
                    </a:lnTo>
                    <a:lnTo>
                      <a:pt x="575" y="57"/>
                    </a:lnTo>
                    <a:lnTo>
                      <a:pt x="567" y="55"/>
                    </a:lnTo>
                    <a:lnTo>
                      <a:pt x="559" y="54"/>
                    </a:lnTo>
                    <a:lnTo>
                      <a:pt x="550" y="50"/>
                    </a:lnTo>
                    <a:lnTo>
                      <a:pt x="540" y="48"/>
                    </a:lnTo>
                    <a:lnTo>
                      <a:pt x="531" y="46"/>
                    </a:lnTo>
                    <a:lnTo>
                      <a:pt x="521" y="42"/>
                    </a:lnTo>
                    <a:lnTo>
                      <a:pt x="510" y="40"/>
                    </a:lnTo>
                    <a:lnTo>
                      <a:pt x="500" y="36"/>
                    </a:lnTo>
                    <a:lnTo>
                      <a:pt x="491" y="36"/>
                    </a:lnTo>
                    <a:lnTo>
                      <a:pt x="480" y="33"/>
                    </a:lnTo>
                    <a:lnTo>
                      <a:pt x="470" y="33"/>
                    </a:lnTo>
                    <a:lnTo>
                      <a:pt x="459" y="29"/>
                    </a:lnTo>
                    <a:lnTo>
                      <a:pt x="449" y="29"/>
                    </a:lnTo>
                    <a:lnTo>
                      <a:pt x="438" y="25"/>
                    </a:lnTo>
                    <a:lnTo>
                      <a:pt x="424" y="23"/>
                    </a:lnTo>
                    <a:lnTo>
                      <a:pt x="413" y="21"/>
                    </a:lnTo>
                    <a:lnTo>
                      <a:pt x="403" y="19"/>
                    </a:lnTo>
                    <a:lnTo>
                      <a:pt x="392" y="15"/>
                    </a:lnTo>
                    <a:lnTo>
                      <a:pt x="381" y="15"/>
                    </a:lnTo>
                    <a:lnTo>
                      <a:pt x="369" y="12"/>
                    </a:lnTo>
                    <a:lnTo>
                      <a:pt x="358" y="12"/>
                    </a:lnTo>
                    <a:lnTo>
                      <a:pt x="346" y="8"/>
                    </a:lnTo>
                    <a:lnTo>
                      <a:pt x="335" y="8"/>
                    </a:lnTo>
                    <a:lnTo>
                      <a:pt x="324" y="6"/>
                    </a:lnTo>
                    <a:lnTo>
                      <a:pt x="312" y="4"/>
                    </a:lnTo>
                    <a:lnTo>
                      <a:pt x="301" y="4"/>
                    </a:lnTo>
                    <a:lnTo>
                      <a:pt x="291" y="2"/>
                    </a:lnTo>
                    <a:lnTo>
                      <a:pt x="280" y="2"/>
                    </a:lnTo>
                    <a:lnTo>
                      <a:pt x="270" y="2"/>
                    </a:lnTo>
                    <a:lnTo>
                      <a:pt x="257" y="0"/>
                    </a:lnTo>
                    <a:lnTo>
                      <a:pt x="248" y="0"/>
                    </a:lnTo>
                    <a:lnTo>
                      <a:pt x="236" y="0"/>
                    </a:lnTo>
                    <a:lnTo>
                      <a:pt x="229" y="0"/>
                    </a:lnTo>
                    <a:lnTo>
                      <a:pt x="217" y="0"/>
                    </a:lnTo>
                    <a:lnTo>
                      <a:pt x="208" y="0"/>
                    </a:lnTo>
                    <a:lnTo>
                      <a:pt x="200" y="2"/>
                    </a:lnTo>
                    <a:lnTo>
                      <a:pt x="191" y="4"/>
                    </a:lnTo>
                    <a:lnTo>
                      <a:pt x="183" y="4"/>
                    </a:lnTo>
                    <a:lnTo>
                      <a:pt x="173" y="4"/>
                    </a:lnTo>
                    <a:lnTo>
                      <a:pt x="166" y="6"/>
                    </a:lnTo>
                    <a:lnTo>
                      <a:pt x="158" y="8"/>
                    </a:lnTo>
                    <a:lnTo>
                      <a:pt x="143" y="12"/>
                    </a:lnTo>
                    <a:lnTo>
                      <a:pt x="132" y="21"/>
                    </a:lnTo>
                    <a:lnTo>
                      <a:pt x="116" y="25"/>
                    </a:lnTo>
                    <a:lnTo>
                      <a:pt x="105" y="33"/>
                    </a:lnTo>
                    <a:lnTo>
                      <a:pt x="94" y="38"/>
                    </a:lnTo>
                    <a:lnTo>
                      <a:pt x="82" y="46"/>
                    </a:lnTo>
                    <a:lnTo>
                      <a:pt x="73" y="54"/>
                    </a:lnTo>
                    <a:lnTo>
                      <a:pt x="63" y="61"/>
                    </a:lnTo>
                    <a:lnTo>
                      <a:pt x="56" y="69"/>
                    </a:lnTo>
                    <a:lnTo>
                      <a:pt x="48" y="76"/>
                    </a:lnTo>
                    <a:lnTo>
                      <a:pt x="40" y="84"/>
                    </a:lnTo>
                    <a:lnTo>
                      <a:pt x="35" y="92"/>
                    </a:lnTo>
                    <a:lnTo>
                      <a:pt x="29" y="99"/>
                    </a:lnTo>
                    <a:lnTo>
                      <a:pt x="23" y="107"/>
                    </a:lnTo>
                    <a:lnTo>
                      <a:pt x="19" y="114"/>
                    </a:lnTo>
                    <a:lnTo>
                      <a:pt x="16" y="124"/>
                    </a:lnTo>
                    <a:lnTo>
                      <a:pt x="12" y="131"/>
                    </a:lnTo>
                    <a:lnTo>
                      <a:pt x="10" y="141"/>
                    </a:lnTo>
                    <a:lnTo>
                      <a:pt x="6" y="149"/>
                    </a:lnTo>
                    <a:lnTo>
                      <a:pt x="4" y="156"/>
                    </a:lnTo>
                    <a:lnTo>
                      <a:pt x="2" y="164"/>
                    </a:lnTo>
                    <a:lnTo>
                      <a:pt x="2" y="173"/>
                    </a:lnTo>
                    <a:lnTo>
                      <a:pt x="0" y="181"/>
                    </a:lnTo>
                    <a:lnTo>
                      <a:pt x="0" y="190"/>
                    </a:lnTo>
                    <a:lnTo>
                      <a:pt x="2" y="198"/>
                    </a:lnTo>
                    <a:lnTo>
                      <a:pt x="2" y="207"/>
                    </a:lnTo>
                    <a:lnTo>
                      <a:pt x="2" y="215"/>
                    </a:lnTo>
                    <a:lnTo>
                      <a:pt x="4" y="225"/>
                    </a:lnTo>
                    <a:lnTo>
                      <a:pt x="6" y="232"/>
                    </a:lnTo>
                    <a:lnTo>
                      <a:pt x="10" y="242"/>
                    </a:lnTo>
                    <a:lnTo>
                      <a:pt x="12" y="249"/>
                    </a:lnTo>
                    <a:lnTo>
                      <a:pt x="14" y="259"/>
                    </a:lnTo>
                    <a:lnTo>
                      <a:pt x="18" y="266"/>
                    </a:lnTo>
                    <a:lnTo>
                      <a:pt x="21" y="276"/>
                    </a:lnTo>
                    <a:lnTo>
                      <a:pt x="23" y="282"/>
                    </a:lnTo>
                    <a:lnTo>
                      <a:pt x="27" y="289"/>
                    </a:lnTo>
                    <a:lnTo>
                      <a:pt x="31" y="297"/>
                    </a:lnTo>
                    <a:lnTo>
                      <a:pt x="35" y="306"/>
                    </a:lnTo>
                    <a:lnTo>
                      <a:pt x="38" y="312"/>
                    </a:lnTo>
                    <a:lnTo>
                      <a:pt x="42" y="320"/>
                    </a:lnTo>
                    <a:lnTo>
                      <a:pt x="46" y="327"/>
                    </a:lnTo>
                    <a:lnTo>
                      <a:pt x="52" y="335"/>
                    </a:lnTo>
                    <a:lnTo>
                      <a:pt x="59" y="348"/>
                    </a:lnTo>
                    <a:lnTo>
                      <a:pt x="69" y="359"/>
                    </a:lnTo>
                    <a:lnTo>
                      <a:pt x="76" y="373"/>
                    </a:lnTo>
                    <a:lnTo>
                      <a:pt x="86" y="384"/>
                    </a:lnTo>
                    <a:lnTo>
                      <a:pt x="92" y="394"/>
                    </a:lnTo>
                    <a:lnTo>
                      <a:pt x="99" y="401"/>
                    </a:lnTo>
                    <a:lnTo>
                      <a:pt x="107" y="409"/>
                    </a:lnTo>
                    <a:lnTo>
                      <a:pt x="113" y="416"/>
                    </a:lnTo>
                    <a:lnTo>
                      <a:pt x="122" y="426"/>
                    </a:lnTo>
                    <a:lnTo>
                      <a:pt x="126" y="430"/>
                    </a:lnTo>
                    <a:lnTo>
                      <a:pt x="727" y="394"/>
                    </a:lnTo>
                    <a:lnTo>
                      <a:pt x="668" y="86"/>
                    </a:lnTo>
                    <a:lnTo>
                      <a:pt x="668" y="86"/>
                    </a:lnTo>
                    <a:close/>
                  </a:path>
                </a:pathLst>
              </a:custGeom>
              <a:solidFill>
                <a:srgbClr val="4D4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17" name="Freeform 129"/>
              <p:cNvSpPr>
                <a:spLocks/>
              </p:cNvSpPr>
              <p:nvPr/>
            </p:nvSpPr>
            <p:spPr bwMode="auto">
              <a:xfrm>
                <a:off x="2359" y="2660"/>
                <a:ext cx="959" cy="376"/>
              </a:xfrm>
              <a:custGeom>
                <a:avLst/>
                <a:gdLst>
                  <a:gd name="T0" fmla="*/ 1917 w 1919"/>
                  <a:gd name="T1" fmla="*/ 530 h 750"/>
                  <a:gd name="T2" fmla="*/ 1907 w 1919"/>
                  <a:gd name="T3" fmla="*/ 536 h 750"/>
                  <a:gd name="T4" fmla="*/ 1892 w 1919"/>
                  <a:gd name="T5" fmla="*/ 545 h 750"/>
                  <a:gd name="T6" fmla="*/ 1879 w 1919"/>
                  <a:gd name="T7" fmla="*/ 551 h 750"/>
                  <a:gd name="T8" fmla="*/ 1864 w 1919"/>
                  <a:gd name="T9" fmla="*/ 560 h 750"/>
                  <a:gd name="T10" fmla="*/ 1847 w 1919"/>
                  <a:gd name="T11" fmla="*/ 570 h 750"/>
                  <a:gd name="T12" fmla="*/ 1826 w 1919"/>
                  <a:gd name="T13" fmla="*/ 579 h 750"/>
                  <a:gd name="T14" fmla="*/ 1801 w 1919"/>
                  <a:gd name="T15" fmla="*/ 589 h 750"/>
                  <a:gd name="T16" fmla="*/ 1774 w 1919"/>
                  <a:gd name="T17" fmla="*/ 600 h 750"/>
                  <a:gd name="T18" fmla="*/ 1748 w 1919"/>
                  <a:gd name="T19" fmla="*/ 612 h 750"/>
                  <a:gd name="T20" fmla="*/ 1715 w 1919"/>
                  <a:gd name="T21" fmla="*/ 625 h 750"/>
                  <a:gd name="T22" fmla="*/ 1681 w 1919"/>
                  <a:gd name="T23" fmla="*/ 636 h 750"/>
                  <a:gd name="T24" fmla="*/ 1645 w 1919"/>
                  <a:gd name="T25" fmla="*/ 648 h 750"/>
                  <a:gd name="T26" fmla="*/ 1605 w 1919"/>
                  <a:gd name="T27" fmla="*/ 661 h 750"/>
                  <a:gd name="T28" fmla="*/ 1563 w 1919"/>
                  <a:gd name="T29" fmla="*/ 673 h 750"/>
                  <a:gd name="T30" fmla="*/ 1518 w 1919"/>
                  <a:gd name="T31" fmla="*/ 684 h 750"/>
                  <a:gd name="T32" fmla="*/ 1472 w 1919"/>
                  <a:gd name="T33" fmla="*/ 693 h 750"/>
                  <a:gd name="T34" fmla="*/ 1421 w 1919"/>
                  <a:gd name="T35" fmla="*/ 705 h 750"/>
                  <a:gd name="T36" fmla="*/ 1367 w 1919"/>
                  <a:gd name="T37" fmla="*/ 714 h 750"/>
                  <a:gd name="T38" fmla="*/ 1312 w 1919"/>
                  <a:gd name="T39" fmla="*/ 722 h 750"/>
                  <a:gd name="T40" fmla="*/ 1253 w 1919"/>
                  <a:gd name="T41" fmla="*/ 730 h 750"/>
                  <a:gd name="T42" fmla="*/ 1193 w 1919"/>
                  <a:gd name="T43" fmla="*/ 737 h 750"/>
                  <a:gd name="T44" fmla="*/ 1128 w 1919"/>
                  <a:gd name="T45" fmla="*/ 743 h 750"/>
                  <a:gd name="T46" fmla="*/ 1061 w 1919"/>
                  <a:gd name="T47" fmla="*/ 747 h 750"/>
                  <a:gd name="T48" fmla="*/ 991 w 1919"/>
                  <a:gd name="T49" fmla="*/ 749 h 750"/>
                  <a:gd name="T50" fmla="*/ 919 w 1919"/>
                  <a:gd name="T51" fmla="*/ 750 h 750"/>
                  <a:gd name="T52" fmla="*/ 845 w 1919"/>
                  <a:gd name="T53" fmla="*/ 750 h 750"/>
                  <a:gd name="T54" fmla="*/ 767 w 1919"/>
                  <a:gd name="T55" fmla="*/ 747 h 750"/>
                  <a:gd name="T56" fmla="*/ 685 w 1919"/>
                  <a:gd name="T57" fmla="*/ 743 h 750"/>
                  <a:gd name="T58" fmla="*/ 601 w 1919"/>
                  <a:gd name="T59" fmla="*/ 735 h 750"/>
                  <a:gd name="T60" fmla="*/ 132 w 1919"/>
                  <a:gd name="T61" fmla="*/ 467 h 750"/>
                  <a:gd name="T62" fmla="*/ 1021 w 1919"/>
                  <a:gd name="T63" fmla="*/ 0 h 750"/>
                  <a:gd name="T64" fmla="*/ 1919 w 1919"/>
                  <a:gd name="T65" fmla="*/ 53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19" h="750">
                    <a:moveTo>
                      <a:pt x="1919" y="530"/>
                    </a:moveTo>
                    <a:lnTo>
                      <a:pt x="1917" y="530"/>
                    </a:lnTo>
                    <a:lnTo>
                      <a:pt x="1913" y="534"/>
                    </a:lnTo>
                    <a:lnTo>
                      <a:pt x="1907" y="536"/>
                    </a:lnTo>
                    <a:lnTo>
                      <a:pt x="1898" y="541"/>
                    </a:lnTo>
                    <a:lnTo>
                      <a:pt x="1892" y="545"/>
                    </a:lnTo>
                    <a:lnTo>
                      <a:pt x="1886" y="547"/>
                    </a:lnTo>
                    <a:lnTo>
                      <a:pt x="1879" y="551"/>
                    </a:lnTo>
                    <a:lnTo>
                      <a:pt x="1873" y="557"/>
                    </a:lnTo>
                    <a:lnTo>
                      <a:pt x="1864" y="560"/>
                    </a:lnTo>
                    <a:lnTo>
                      <a:pt x="1856" y="564"/>
                    </a:lnTo>
                    <a:lnTo>
                      <a:pt x="1847" y="570"/>
                    </a:lnTo>
                    <a:lnTo>
                      <a:pt x="1837" y="576"/>
                    </a:lnTo>
                    <a:lnTo>
                      <a:pt x="1826" y="579"/>
                    </a:lnTo>
                    <a:lnTo>
                      <a:pt x="1814" y="583"/>
                    </a:lnTo>
                    <a:lnTo>
                      <a:pt x="1801" y="589"/>
                    </a:lnTo>
                    <a:lnTo>
                      <a:pt x="1789" y="595"/>
                    </a:lnTo>
                    <a:lnTo>
                      <a:pt x="1774" y="600"/>
                    </a:lnTo>
                    <a:lnTo>
                      <a:pt x="1761" y="606"/>
                    </a:lnTo>
                    <a:lnTo>
                      <a:pt x="1748" y="612"/>
                    </a:lnTo>
                    <a:lnTo>
                      <a:pt x="1732" y="619"/>
                    </a:lnTo>
                    <a:lnTo>
                      <a:pt x="1715" y="625"/>
                    </a:lnTo>
                    <a:lnTo>
                      <a:pt x="1698" y="631"/>
                    </a:lnTo>
                    <a:lnTo>
                      <a:pt x="1681" y="636"/>
                    </a:lnTo>
                    <a:lnTo>
                      <a:pt x="1664" y="642"/>
                    </a:lnTo>
                    <a:lnTo>
                      <a:pt x="1645" y="648"/>
                    </a:lnTo>
                    <a:lnTo>
                      <a:pt x="1626" y="655"/>
                    </a:lnTo>
                    <a:lnTo>
                      <a:pt x="1605" y="661"/>
                    </a:lnTo>
                    <a:lnTo>
                      <a:pt x="1586" y="667"/>
                    </a:lnTo>
                    <a:lnTo>
                      <a:pt x="1563" y="673"/>
                    </a:lnTo>
                    <a:lnTo>
                      <a:pt x="1542" y="678"/>
                    </a:lnTo>
                    <a:lnTo>
                      <a:pt x="1518" y="684"/>
                    </a:lnTo>
                    <a:lnTo>
                      <a:pt x="1497" y="690"/>
                    </a:lnTo>
                    <a:lnTo>
                      <a:pt x="1472" y="693"/>
                    </a:lnTo>
                    <a:lnTo>
                      <a:pt x="1445" y="699"/>
                    </a:lnTo>
                    <a:lnTo>
                      <a:pt x="1421" y="705"/>
                    </a:lnTo>
                    <a:lnTo>
                      <a:pt x="1396" y="709"/>
                    </a:lnTo>
                    <a:lnTo>
                      <a:pt x="1367" y="714"/>
                    </a:lnTo>
                    <a:lnTo>
                      <a:pt x="1341" y="718"/>
                    </a:lnTo>
                    <a:lnTo>
                      <a:pt x="1312" y="722"/>
                    </a:lnTo>
                    <a:lnTo>
                      <a:pt x="1284" y="726"/>
                    </a:lnTo>
                    <a:lnTo>
                      <a:pt x="1253" y="730"/>
                    </a:lnTo>
                    <a:lnTo>
                      <a:pt x="1225" y="733"/>
                    </a:lnTo>
                    <a:lnTo>
                      <a:pt x="1193" y="737"/>
                    </a:lnTo>
                    <a:lnTo>
                      <a:pt x="1162" y="741"/>
                    </a:lnTo>
                    <a:lnTo>
                      <a:pt x="1128" y="743"/>
                    </a:lnTo>
                    <a:lnTo>
                      <a:pt x="1096" y="745"/>
                    </a:lnTo>
                    <a:lnTo>
                      <a:pt x="1061" y="747"/>
                    </a:lnTo>
                    <a:lnTo>
                      <a:pt x="1029" y="749"/>
                    </a:lnTo>
                    <a:lnTo>
                      <a:pt x="991" y="749"/>
                    </a:lnTo>
                    <a:lnTo>
                      <a:pt x="957" y="750"/>
                    </a:lnTo>
                    <a:lnTo>
                      <a:pt x="919" y="750"/>
                    </a:lnTo>
                    <a:lnTo>
                      <a:pt x="883" y="750"/>
                    </a:lnTo>
                    <a:lnTo>
                      <a:pt x="845" y="750"/>
                    </a:lnTo>
                    <a:lnTo>
                      <a:pt x="807" y="749"/>
                    </a:lnTo>
                    <a:lnTo>
                      <a:pt x="767" y="747"/>
                    </a:lnTo>
                    <a:lnTo>
                      <a:pt x="727" y="747"/>
                    </a:lnTo>
                    <a:lnTo>
                      <a:pt x="685" y="743"/>
                    </a:lnTo>
                    <a:lnTo>
                      <a:pt x="643" y="739"/>
                    </a:lnTo>
                    <a:lnTo>
                      <a:pt x="601" y="735"/>
                    </a:lnTo>
                    <a:lnTo>
                      <a:pt x="559" y="733"/>
                    </a:lnTo>
                    <a:lnTo>
                      <a:pt x="132" y="467"/>
                    </a:lnTo>
                    <a:lnTo>
                      <a:pt x="0" y="97"/>
                    </a:lnTo>
                    <a:lnTo>
                      <a:pt x="1021" y="0"/>
                    </a:lnTo>
                    <a:lnTo>
                      <a:pt x="1267" y="323"/>
                    </a:lnTo>
                    <a:lnTo>
                      <a:pt x="1919" y="530"/>
                    </a:lnTo>
                    <a:lnTo>
                      <a:pt x="1919" y="530"/>
                    </a:lnTo>
                    <a:close/>
                  </a:path>
                </a:pathLst>
              </a:custGeom>
              <a:solidFill>
                <a:srgbClr val="4F54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18" name="Freeform 130"/>
              <p:cNvSpPr>
                <a:spLocks/>
              </p:cNvSpPr>
              <p:nvPr/>
            </p:nvSpPr>
            <p:spPr bwMode="auto">
              <a:xfrm>
                <a:off x="3006" y="2855"/>
                <a:ext cx="246" cy="151"/>
              </a:xfrm>
              <a:custGeom>
                <a:avLst/>
                <a:gdLst>
                  <a:gd name="T0" fmla="*/ 187 w 493"/>
                  <a:gd name="T1" fmla="*/ 65 h 303"/>
                  <a:gd name="T2" fmla="*/ 183 w 493"/>
                  <a:gd name="T3" fmla="*/ 65 h 303"/>
                  <a:gd name="T4" fmla="*/ 177 w 493"/>
                  <a:gd name="T5" fmla="*/ 69 h 303"/>
                  <a:gd name="T6" fmla="*/ 166 w 493"/>
                  <a:gd name="T7" fmla="*/ 73 h 303"/>
                  <a:gd name="T8" fmla="*/ 152 w 493"/>
                  <a:gd name="T9" fmla="*/ 80 h 303"/>
                  <a:gd name="T10" fmla="*/ 143 w 493"/>
                  <a:gd name="T11" fmla="*/ 84 h 303"/>
                  <a:gd name="T12" fmla="*/ 135 w 493"/>
                  <a:gd name="T13" fmla="*/ 88 h 303"/>
                  <a:gd name="T14" fmla="*/ 128 w 493"/>
                  <a:gd name="T15" fmla="*/ 94 h 303"/>
                  <a:gd name="T16" fmla="*/ 120 w 493"/>
                  <a:gd name="T17" fmla="*/ 99 h 303"/>
                  <a:gd name="T18" fmla="*/ 110 w 493"/>
                  <a:gd name="T19" fmla="*/ 105 h 303"/>
                  <a:gd name="T20" fmla="*/ 101 w 493"/>
                  <a:gd name="T21" fmla="*/ 113 h 303"/>
                  <a:gd name="T22" fmla="*/ 91 w 493"/>
                  <a:gd name="T23" fmla="*/ 120 h 303"/>
                  <a:gd name="T24" fmla="*/ 84 w 493"/>
                  <a:gd name="T25" fmla="*/ 128 h 303"/>
                  <a:gd name="T26" fmla="*/ 72 w 493"/>
                  <a:gd name="T27" fmla="*/ 135 h 303"/>
                  <a:gd name="T28" fmla="*/ 63 w 493"/>
                  <a:gd name="T29" fmla="*/ 143 h 303"/>
                  <a:gd name="T30" fmla="*/ 55 w 493"/>
                  <a:gd name="T31" fmla="*/ 152 h 303"/>
                  <a:gd name="T32" fmla="*/ 46 w 493"/>
                  <a:gd name="T33" fmla="*/ 160 h 303"/>
                  <a:gd name="T34" fmla="*/ 38 w 493"/>
                  <a:gd name="T35" fmla="*/ 170 h 303"/>
                  <a:gd name="T36" fmla="*/ 31 w 493"/>
                  <a:gd name="T37" fmla="*/ 181 h 303"/>
                  <a:gd name="T38" fmla="*/ 25 w 493"/>
                  <a:gd name="T39" fmla="*/ 190 h 303"/>
                  <a:gd name="T40" fmla="*/ 19 w 493"/>
                  <a:gd name="T41" fmla="*/ 204 h 303"/>
                  <a:gd name="T42" fmla="*/ 13 w 493"/>
                  <a:gd name="T43" fmla="*/ 213 h 303"/>
                  <a:gd name="T44" fmla="*/ 10 w 493"/>
                  <a:gd name="T45" fmla="*/ 225 h 303"/>
                  <a:gd name="T46" fmla="*/ 4 w 493"/>
                  <a:gd name="T47" fmla="*/ 236 h 303"/>
                  <a:gd name="T48" fmla="*/ 2 w 493"/>
                  <a:gd name="T49" fmla="*/ 249 h 303"/>
                  <a:gd name="T50" fmla="*/ 0 w 493"/>
                  <a:gd name="T51" fmla="*/ 261 h 303"/>
                  <a:gd name="T52" fmla="*/ 0 w 493"/>
                  <a:gd name="T53" fmla="*/ 274 h 303"/>
                  <a:gd name="T54" fmla="*/ 0 w 493"/>
                  <a:gd name="T55" fmla="*/ 282 h 303"/>
                  <a:gd name="T56" fmla="*/ 0 w 493"/>
                  <a:gd name="T57" fmla="*/ 287 h 303"/>
                  <a:gd name="T58" fmla="*/ 0 w 493"/>
                  <a:gd name="T59" fmla="*/ 295 h 303"/>
                  <a:gd name="T60" fmla="*/ 4 w 493"/>
                  <a:gd name="T61" fmla="*/ 303 h 303"/>
                  <a:gd name="T62" fmla="*/ 407 w 493"/>
                  <a:gd name="T63" fmla="*/ 198 h 303"/>
                  <a:gd name="T64" fmla="*/ 413 w 493"/>
                  <a:gd name="T65" fmla="*/ 190 h 303"/>
                  <a:gd name="T66" fmla="*/ 420 w 493"/>
                  <a:gd name="T67" fmla="*/ 187 h 303"/>
                  <a:gd name="T68" fmla="*/ 428 w 493"/>
                  <a:gd name="T69" fmla="*/ 181 h 303"/>
                  <a:gd name="T70" fmla="*/ 436 w 493"/>
                  <a:gd name="T71" fmla="*/ 175 h 303"/>
                  <a:gd name="T72" fmla="*/ 445 w 493"/>
                  <a:gd name="T73" fmla="*/ 164 h 303"/>
                  <a:gd name="T74" fmla="*/ 456 w 493"/>
                  <a:gd name="T75" fmla="*/ 156 h 303"/>
                  <a:gd name="T76" fmla="*/ 464 w 493"/>
                  <a:gd name="T77" fmla="*/ 149 h 303"/>
                  <a:gd name="T78" fmla="*/ 472 w 493"/>
                  <a:gd name="T79" fmla="*/ 139 h 303"/>
                  <a:gd name="T80" fmla="*/ 477 w 493"/>
                  <a:gd name="T81" fmla="*/ 132 h 303"/>
                  <a:gd name="T82" fmla="*/ 481 w 493"/>
                  <a:gd name="T83" fmla="*/ 124 h 303"/>
                  <a:gd name="T84" fmla="*/ 487 w 493"/>
                  <a:gd name="T85" fmla="*/ 111 h 303"/>
                  <a:gd name="T86" fmla="*/ 491 w 493"/>
                  <a:gd name="T87" fmla="*/ 101 h 303"/>
                  <a:gd name="T88" fmla="*/ 491 w 493"/>
                  <a:gd name="T89" fmla="*/ 97 h 303"/>
                  <a:gd name="T90" fmla="*/ 493 w 493"/>
                  <a:gd name="T91" fmla="*/ 95 h 303"/>
                  <a:gd name="T92" fmla="*/ 181 w 493"/>
                  <a:gd name="T93" fmla="*/ 0 h 303"/>
                  <a:gd name="T94" fmla="*/ 187 w 493"/>
                  <a:gd name="T95" fmla="*/ 65 h 303"/>
                  <a:gd name="T96" fmla="*/ 187 w 493"/>
                  <a:gd name="T97" fmla="*/ 65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3" h="303">
                    <a:moveTo>
                      <a:pt x="187" y="65"/>
                    </a:moveTo>
                    <a:lnTo>
                      <a:pt x="183" y="65"/>
                    </a:lnTo>
                    <a:lnTo>
                      <a:pt x="177" y="69"/>
                    </a:lnTo>
                    <a:lnTo>
                      <a:pt x="166" y="73"/>
                    </a:lnTo>
                    <a:lnTo>
                      <a:pt x="152" y="80"/>
                    </a:lnTo>
                    <a:lnTo>
                      <a:pt x="143" y="84"/>
                    </a:lnTo>
                    <a:lnTo>
                      <a:pt x="135" y="88"/>
                    </a:lnTo>
                    <a:lnTo>
                      <a:pt x="128" y="94"/>
                    </a:lnTo>
                    <a:lnTo>
                      <a:pt x="120" y="99"/>
                    </a:lnTo>
                    <a:lnTo>
                      <a:pt x="110" y="105"/>
                    </a:lnTo>
                    <a:lnTo>
                      <a:pt x="101" y="113"/>
                    </a:lnTo>
                    <a:lnTo>
                      <a:pt x="91" y="120"/>
                    </a:lnTo>
                    <a:lnTo>
                      <a:pt x="84" y="128"/>
                    </a:lnTo>
                    <a:lnTo>
                      <a:pt x="72" y="135"/>
                    </a:lnTo>
                    <a:lnTo>
                      <a:pt x="63" y="143"/>
                    </a:lnTo>
                    <a:lnTo>
                      <a:pt x="55" y="152"/>
                    </a:lnTo>
                    <a:lnTo>
                      <a:pt x="46" y="160"/>
                    </a:lnTo>
                    <a:lnTo>
                      <a:pt x="38" y="170"/>
                    </a:lnTo>
                    <a:lnTo>
                      <a:pt x="31" y="181"/>
                    </a:lnTo>
                    <a:lnTo>
                      <a:pt x="25" y="190"/>
                    </a:lnTo>
                    <a:lnTo>
                      <a:pt x="19" y="204"/>
                    </a:lnTo>
                    <a:lnTo>
                      <a:pt x="13" y="213"/>
                    </a:lnTo>
                    <a:lnTo>
                      <a:pt x="10" y="225"/>
                    </a:lnTo>
                    <a:lnTo>
                      <a:pt x="4" y="236"/>
                    </a:lnTo>
                    <a:lnTo>
                      <a:pt x="2" y="249"/>
                    </a:lnTo>
                    <a:lnTo>
                      <a:pt x="0" y="261"/>
                    </a:lnTo>
                    <a:lnTo>
                      <a:pt x="0" y="274"/>
                    </a:lnTo>
                    <a:lnTo>
                      <a:pt x="0" y="282"/>
                    </a:lnTo>
                    <a:lnTo>
                      <a:pt x="0" y="287"/>
                    </a:lnTo>
                    <a:lnTo>
                      <a:pt x="0" y="295"/>
                    </a:lnTo>
                    <a:lnTo>
                      <a:pt x="4" y="303"/>
                    </a:lnTo>
                    <a:lnTo>
                      <a:pt x="407" y="198"/>
                    </a:lnTo>
                    <a:lnTo>
                      <a:pt x="413" y="190"/>
                    </a:lnTo>
                    <a:lnTo>
                      <a:pt x="420" y="187"/>
                    </a:lnTo>
                    <a:lnTo>
                      <a:pt x="428" y="181"/>
                    </a:lnTo>
                    <a:lnTo>
                      <a:pt x="436" y="175"/>
                    </a:lnTo>
                    <a:lnTo>
                      <a:pt x="445" y="164"/>
                    </a:lnTo>
                    <a:lnTo>
                      <a:pt x="456" y="156"/>
                    </a:lnTo>
                    <a:lnTo>
                      <a:pt x="464" y="149"/>
                    </a:lnTo>
                    <a:lnTo>
                      <a:pt x="472" y="139"/>
                    </a:lnTo>
                    <a:lnTo>
                      <a:pt x="477" y="132"/>
                    </a:lnTo>
                    <a:lnTo>
                      <a:pt x="481" y="124"/>
                    </a:lnTo>
                    <a:lnTo>
                      <a:pt x="487" y="111"/>
                    </a:lnTo>
                    <a:lnTo>
                      <a:pt x="491" y="101"/>
                    </a:lnTo>
                    <a:lnTo>
                      <a:pt x="491" y="97"/>
                    </a:lnTo>
                    <a:lnTo>
                      <a:pt x="493" y="95"/>
                    </a:lnTo>
                    <a:lnTo>
                      <a:pt x="181" y="0"/>
                    </a:lnTo>
                    <a:lnTo>
                      <a:pt x="187" y="65"/>
                    </a:lnTo>
                    <a:lnTo>
                      <a:pt x="187" y="65"/>
                    </a:lnTo>
                    <a:close/>
                  </a:path>
                </a:pathLst>
              </a:custGeom>
              <a:solidFill>
                <a:srgbClr val="918C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19" name="Freeform 131"/>
              <p:cNvSpPr>
                <a:spLocks/>
              </p:cNvSpPr>
              <p:nvPr/>
            </p:nvSpPr>
            <p:spPr bwMode="auto">
              <a:xfrm>
                <a:off x="2700" y="2870"/>
                <a:ext cx="295" cy="139"/>
              </a:xfrm>
              <a:custGeom>
                <a:avLst/>
                <a:gdLst>
                  <a:gd name="T0" fmla="*/ 529 w 589"/>
                  <a:gd name="T1" fmla="*/ 277 h 277"/>
                  <a:gd name="T2" fmla="*/ 59 w 589"/>
                  <a:gd name="T3" fmla="*/ 254 h 277"/>
                  <a:gd name="T4" fmla="*/ 0 w 589"/>
                  <a:gd name="T5" fmla="*/ 131 h 277"/>
                  <a:gd name="T6" fmla="*/ 496 w 589"/>
                  <a:gd name="T7" fmla="*/ 0 h 277"/>
                  <a:gd name="T8" fmla="*/ 589 w 589"/>
                  <a:gd name="T9" fmla="*/ 91 h 277"/>
                  <a:gd name="T10" fmla="*/ 529 w 589"/>
                  <a:gd name="T11" fmla="*/ 277 h 277"/>
                  <a:gd name="T12" fmla="*/ 529 w 589"/>
                  <a:gd name="T13" fmla="*/ 277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9" h="277">
                    <a:moveTo>
                      <a:pt x="529" y="277"/>
                    </a:moveTo>
                    <a:lnTo>
                      <a:pt x="59" y="254"/>
                    </a:lnTo>
                    <a:lnTo>
                      <a:pt x="0" y="131"/>
                    </a:lnTo>
                    <a:lnTo>
                      <a:pt x="496" y="0"/>
                    </a:lnTo>
                    <a:lnTo>
                      <a:pt x="589" y="91"/>
                    </a:lnTo>
                    <a:lnTo>
                      <a:pt x="529" y="277"/>
                    </a:lnTo>
                    <a:lnTo>
                      <a:pt x="529" y="277"/>
                    </a:lnTo>
                    <a:close/>
                  </a:path>
                </a:pathLst>
              </a:custGeom>
              <a:solidFill>
                <a:srgbClr val="BAA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20" name="Freeform 132"/>
              <p:cNvSpPr>
                <a:spLocks/>
              </p:cNvSpPr>
              <p:nvPr/>
            </p:nvSpPr>
            <p:spPr bwMode="auto">
              <a:xfrm>
                <a:off x="2419" y="2663"/>
                <a:ext cx="497" cy="227"/>
              </a:xfrm>
              <a:custGeom>
                <a:avLst/>
                <a:gdLst>
                  <a:gd name="T0" fmla="*/ 791 w 995"/>
                  <a:gd name="T1" fmla="*/ 0 h 454"/>
                  <a:gd name="T2" fmla="*/ 995 w 995"/>
                  <a:gd name="T3" fmla="*/ 309 h 454"/>
                  <a:gd name="T4" fmla="*/ 991 w 995"/>
                  <a:gd name="T5" fmla="*/ 311 h 454"/>
                  <a:gd name="T6" fmla="*/ 983 w 995"/>
                  <a:gd name="T7" fmla="*/ 317 h 454"/>
                  <a:gd name="T8" fmla="*/ 977 w 995"/>
                  <a:gd name="T9" fmla="*/ 323 h 454"/>
                  <a:gd name="T10" fmla="*/ 970 w 995"/>
                  <a:gd name="T11" fmla="*/ 326 h 454"/>
                  <a:gd name="T12" fmla="*/ 962 w 995"/>
                  <a:gd name="T13" fmla="*/ 330 h 454"/>
                  <a:gd name="T14" fmla="*/ 953 w 995"/>
                  <a:gd name="T15" fmla="*/ 338 h 454"/>
                  <a:gd name="T16" fmla="*/ 945 w 995"/>
                  <a:gd name="T17" fmla="*/ 342 h 454"/>
                  <a:gd name="T18" fmla="*/ 939 w 995"/>
                  <a:gd name="T19" fmla="*/ 344 h 454"/>
                  <a:gd name="T20" fmla="*/ 934 w 995"/>
                  <a:gd name="T21" fmla="*/ 347 h 454"/>
                  <a:gd name="T22" fmla="*/ 926 w 995"/>
                  <a:gd name="T23" fmla="*/ 351 h 454"/>
                  <a:gd name="T24" fmla="*/ 919 w 995"/>
                  <a:gd name="T25" fmla="*/ 355 h 454"/>
                  <a:gd name="T26" fmla="*/ 911 w 995"/>
                  <a:gd name="T27" fmla="*/ 359 h 454"/>
                  <a:gd name="T28" fmla="*/ 903 w 995"/>
                  <a:gd name="T29" fmla="*/ 363 h 454"/>
                  <a:gd name="T30" fmla="*/ 896 w 995"/>
                  <a:gd name="T31" fmla="*/ 366 h 454"/>
                  <a:gd name="T32" fmla="*/ 886 w 995"/>
                  <a:gd name="T33" fmla="*/ 370 h 454"/>
                  <a:gd name="T34" fmla="*/ 877 w 995"/>
                  <a:gd name="T35" fmla="*/ 374 h 454"/>
                  <a:gd name="T36" fmla="*/ 867 w 995"/>
                  <a:gd name="T37" fmla="*/ 378 h 454"/>
                  <a:gd name="T38" fmla="*/ 858 w 995"/>
                  <a:gd name="T39" fmla="*/ 382 h 454"/>
                  <a:gd name="T40" fmla="*/ 846 w 995"/>
                  <a:gd name="T41" fmla="*/ 385 h 454"/>
                  <a:gd name="T42" fmla="*/ 837 w 995"/>
                  <a:gd name="T43" fmla="*/ 389 h 454"/>
                  <a:gd name="T44" fmla="*/ 825 w 995"/>
                  <a:gd name="T45" fmla="*/ 393 h 454"/>
                  <a:gd name="T46" fmla="*/ 814 w 995"/>
                  <a:gd name="T47" fmla="*/ 399 h 454"/>
                  <a:gd name="T48" fmla="*/ 801 w 995"/>
                  <a:gd name="T49" fmla="*/ 401 h 454"/>
                  <a:gd name="T50" fmla="*/ 787 w 995"/>
                  <a:gd name="T51" fmla="*/ 406 h 454"/>
                  <a:gd name="T52" fmla="*/ 774 w 995"/>
                  <a:gd name="T53" fmla="*/ 408 h 454"/>
                  <a:gd name="T54" fmla="*/ 763 w 995"/>
                  <a:gd name="T55" fmla="*/ 412 h 454"/>
                  <a:gd name="T56" fmla="*/ 746 w 995"/>
                  <a:gd name="T57" fmla="*/ 414 h 454"/>
                  <a:gd name="T58" fmla="*/ 732 w 995"/>
                  <a:gd name="T59" fmla="*/ 418 h 454"/>
                  <a:gd name="T60" fmla="*/ 715 w 995"/>
                  <a:gd name="T61" fmla="*/ 421 h 454"/>
                  <a:gd name="T62" fmla="*/ 702 w 995"/>
                  <a:gd name="T63" fmla="*/ 427 h 454"/>
                  <a:gd name="T64" fmla="*/ 685 w 995"/>
                  <a:gd name="T65" fmla="*/ 429 h 454"/>
                  <a:gd name="T66" fmla="*/ 669 w 995"/>
                  <a:gd name="T67" fmla="*/ 431 h 454"/>
                  <a:gd name="T68" fmla="*/ 650 w 995"/>
                  <a:gd name="T69" fmla="*/ 435 h 454"/>
                  <a:gd name="T70" fmla="*/ 633 w 995"/>
                  <a:gd name="T71" fmla="*/ 437 h 454"/>
                  <a:gd name="T72" fmla="*/ 616 w 995"/>
                  <a:gd name="T73" fmla="*/ 439 h 454"/>
                  <a:gd name="T74" fmla="*/ 597 w 995"/>
                  <a:gd name="T75" fmla="*/ 442 h 454"/>
                  <a:gd name="T76" fmla="*/ 578 w 995"/>
                  <a:gd name="T77" fmla="*/ 444 h 454"/>
                  <a:gd name="T78" fmla="*/ 559 w 995"/>
                  <a:gd name="T79" fmla="*/ 448 h 454"/>
                  <a:gd name="T80" fmla="*/ 538 w 995"/>
                  <a:gd name="T81" fmla="*/ 448 h 454"/>
                  <a:gd name="T82" fmla="*/ 517 w 995"/>
                  <a:gd name="T83" fmla="*/ 448 h 454"/>
                  <a:gd name="T84" fmla="*/ 495 w 995"/>
                  <a:gd name="T85" fmla="*/ 450 h 454"/>
                  <a:gd name="T86" fmla="*/ 474 w 995"/>
                  <a:gd name="T87" fmla="*/ 452 h 454"/>
                  <a:gd name="T88" fmla="*/ 451 w 995"/>
                  <a:gd name="T89" fmla="*/ 452 h 454"/>
                  <a:gd name="T90" fmla="*/ 428 w 995"/>
                  <a:gd name="T91" fmla="*/ 452 h 454"/>
                  <a:gd name="T92" fmla="*/ 405 w 995"/>
                  <a:gd name="T93" fmla="*/ 452 h 454"/>
                  <a:gd name="T94" fmla="*/ 381 w 995"/>
                  <a:gd name="T95" fmla="*/ 454 h 454"/>
                  <a:gd name="T96" fmla="*/ 356 w 995"/>
                  <a:gd name="T97" fmla="*/ 452 h 454"/>
                  <a:gd name="T98" fmla="*/ 331 w 995"/>
                  <a:gd name="T99" fmla="*/ 452 h 454"/>
                  <a:gd name="T100" fmla="*/ 304 w 995"/>
                  <a:gd name="T101" fmla="*/ 450 h 454"/>
                  <a:gd name="T102" fmla="*/ 280 w 995"/>
                  <a:gd name="T103" fmla="*/ 450 h 454"/>
                  <a:gd name="T104" fmla="*/ 251 w 995"/>
                  <a:gd name="T105" fmla="*/ 448 h 454"/>
                  <a:gd name="T106" fmla="*/ 225 w 995"/>
                  <a:gd name="T107" fmla="*/ 446 h 454"/>
                  <a:gd name="T108" fmla="*/ 198 w 995"/>
                  <a:gd name="T109" fmla="*/ 444 h 454"/>
                  <a:gd name="T110" fmla="*/ 169 w 995"/>
                  <a:gd name="T111" fmla="*/ 442 h 454"/>
                  <a:gd name="T112" fmla="*/ 0 w 995"/>
                  <a:gd name="T113" fmla="*/ 74 h 454"/>
                  <a:gd name="T114" fmla="*/ 791 w 995"/>
                  <a:gd name="T115" fmla="*/ 0 h 454"/>
                  <a:gd name="T116" fmla="*/ 791 w 995"/>
                  <a:gd name="T11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5" h="454">
                    <a:moveTo>
                      <a:pt x="791" y="0"/>
                    </a:moveTo>
                    <a:lnTo>
                      <a:pt x="995" y="309"/>
                    </a:lnTo>
                    <a:lnTo>
                      <a:pt x="991" y="311"/>
                    </a:lnTo>
                    <a:lnTo>
                      <a:pt x="983" y="317"/>
                    </a:lnTo>
                    <a:lnTo>
                      <a:pt x="977" y="323"/>
                    </a:lnTo>
                    <a:lnTo>
                      <a:pt x="970" y="326"/>
                    </a:lnTo>
                    <a:lnTo>
                      <a:pt x="962" y="330"/>
                    </a:lnTo>
                    <a:lnTo>
                      <a:pt x="953" y="338"/>
                    </a:lnTo>
                    <a:lnTo>
                      <a:pt x="945" y="342"/>
                    </a:lnTo>
                    <a:lnTo>
                      <a:pt x="939" y="344"/>
                    </a:lnTo>
                    <a:lnTo>
                      <a:pt x="934" y="347"/>
                    </a:lnTo>
                    <a:lnTo>
                      <a:pt x="926" y="351"/>
                    </a:lnTo>
                    <a:lnTo>
                      <a:pt x="919" y="355"/>
                    </a:lnTo>
                    <a:lnTo>
                      <a:pt x="911" y="359"/>
                    </a:lnTo>
                    <a:lnTo>
                      <a:pt x="903" y="363"/>
                    </a:lnTo>
                    <a:lnTo>
                      <a:pt x="896" y="366"/>
                    </a:lnTo>
                    <a:lnTo>
                      <a:pt x="886" y="370"/>
                    </a:lnTo>
                    <a:lnTo>
                      <a:pt x="877" y="374"/>
                    </a:lnTo>
                    <a:lnTo>
                      <a:pt x="867" y="378"/>
                    </a:lnTo>
                    <a:lnTo>
                      <a:pt x="858" y="382"/>
                    </a:lnTo>
                    <a:lnTo>
                      <a:pt x="846" y="385"/>
                    </a:lnTo>
                    <a:lnTo>
                      <a:pt x="837" y="389"/>
                    </a:lnTo>
                    <a:lnTo>
                      <a:pt x="825" y="393"/>
                    </a:lnTo>
                    <a:lnTo>
                      <a:pt x="814" y="399"/>
                    </a:lnTo>
                    <a:lnTo>
                      <a:pt x="801" y="401"/>
                    </a:lnTo>
                    <a:lnTo>
                      <a:pt x="787" y="406"/>
                    </a:lnTo>
                    <a:lnTo>
                      <a:pt x="774" y="408"/>
                    </a:lnTo>
                    <a:lnTo>
                      <a:pt x="763" y="412"/>
                    </a:lnTo>
                    <a:lnTo>
                      <a:pt x="746" y="414"/>
                    </a:lnTo>
                    <a:lnTo>
                      <a:pt x="732" y="418"/>
                    </a:lnTo>
                    <a:lnTo>
                      <a:pt x="715" y="421"/>
                    </a:lnTo>
                    <a:lnTo>
                      <a:pt x="702" y="427"/>
                    </a:lnTo>
                    <a:lnTo>
                      <a:pt x="685" y="429"/>
                    </a:lnTo>
                    <a:lnTo>
                      <a:pt x="669" y="431"/>
                    </a:lnTo>
                    <a:lnTo>
                      <a:pt x="650" y="435"/>
                    </a:lnTo>
                    <a:lnTo>
                      <a:pt x="633" y="437"/>
                    </a:lnTo>
                    <a:lnTo>
                      <a:pt x="616" y="439"/>
                    </a:lnTo>
                    <a:lnTo>
                      <a:pt x="597" y="442"/>
                    </a:lnTo>
                    <a:lnTo>
                      <a:pt x="578" y="444"/>
                    </a:lnTo>
                    <a:lnTo>
                      <a:pt x="559" y="448"/>
                    </a:lnTo>
                    <a:lnTo>
                      <a:pt x="538" y="448"/>
                    </a:lnTo>
                    <a:lnTo>
                      <a:pt x="517" y="448"/>
                    </a:lnTo>
                    <a:lnTo>
                      <a:pt x="495" y="450"/>
                    </a:lnTo>
                    <a:lnTo>
                      <a:pt x="474" y="452"/>
                    </a:lnTo>
                    <a:lnTo>
                      <a:pt x="451" y="452"/>
                    </a:lnTo>
                    <a:lnTo>
                      <a:pt x="428" y="452"/>
                    </a:lnTo>
                    <a:lnTo>
                      <a:pt x="405" y="452"/>
                    </a:lnTo>
                    <a:lnTo>
                      <a:pt x="381" y="454"/>
                    </a:lnTo>
                    <a:lnTo>
                      <a:pt x="356" y="452"/>
                    </a:lnTo>
                    <a:lnTo>
                      <a:pt x="331" y="452"/>
                    </a:lnTo>
                    <a:lnTo>
                      <a:pt x="304" y="450"/>
                    </a:lnTo>
                    <a:lnTo>
                      <a:pt x="280" y="450"/>
                    </a:lnTo>
                    <a:lnTo>
                      <a:pt x="251" y="448"/>
                    </a:lnTo>
                    <a:lnTo>
                      <a:pt x="225" y="446"/>
                    </a:lnTo>
                    <a:lnTo>
                      <a:pt x="198" y="444"/>
                    </a:lnTo>
                    <a:lnTo>
                      <a:pt x="169" y="442"/>
                    </a:lnTo>
                    <a:lnTo>
                      <a:pt x="0" y="74"/>
                    </a:lnTo>
                    <a:lnTo>
                      <a:pt x="791" y="0"/>
                    </a:lnTo>
                    <a:lnTo>
                      <a:pt x="791" y="0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21" name="Freeform 133"/>
              <p:cNvSpPr>
                <a:spLocks/>
              </p:cNvSpPr>
              <p:nvPr/>
            </p:nvSpPr>
            <p:spPr bwMode="auto">
              <a:xfrm>
                <a:off x="2679" y="2851"/>
                <a:ext cx="287" cy="156"/>
              </a:xfrm>
              <a:custGeom>
                <a:avLst/>
                <a:gdLst>
                  <a:gd name="T0" fmla="*/ 514 w 574"/>
                  <a:gd name="T1" fmla="*/ 0 h 311"/>
                  <a:gd name="T2" fmla="*/ 574 w 574"/>
                  <a:gd name="T3" fmla="*/ 72 h 311"/>
                  <a:gd name="T4" fmla="*/ 386 w 574"/>
                  <a:gd name="T5" fmla="*/ 156 h 311"/>
                  <a:gd name="T6" fmla="*/ 399 w 574"/>
                  <a:gd name="T7" fmla="*/ 311 h 311"/>
                  <a:gd name="T8" fmla="*/ 297 w 574"/>
                  <a:gd name="T9" fmla="*/ 304 h 311"/>
                  <a:gd name="T10" fmla="*/ 274 w 574"/>
                  <a:gd name="T11" fmla="*/ 178 h 311"/>
                  <a:gd name="T12" fmla="*/ 0 w 574"/>
                  <a:gd name="T13" fmla="*/ 218 h 311"/>
                  <a:gd name="T14" fmla="*/ 19 w 574"/>
                  <a:gd name="T15" fmla="*/ 137 h 311"/>
                  <a:gd name="T16" fmla="*/ 514 w 574"/>
                  <a:gd name="T17" fmla="*/ 0 h 311"/>
                  <a:gd name="T18" fmla="*/ 514 w 574"/>
                  <a:gd name="T19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4" h="311">
                    <a:moveTo>
                      <a:pt x="514" y="0"/>
                    </a:moveTo>
                    <a:lnTo>
                      <a:pt x="574" y="72"/>
                    </a:lnTo>
                    <a:lnTo>
                      <a:pt x="386" y="156"/>
                    </a:lnTo>
                    <a:lnTo>
                      <a:pt x="399" y="311"/>
                    </a:lnTo>
                    <a:lnTo>
                      <a:pt x="297" y="304"/>
                    </a:lnTo>
                    <a:lnTo>
                      <a:pt x="274" y="178"/>
                    </a:lnTo>
                    <a:lnTo>
                      <a:pt x="0" y="218"/>
                    </a:lnTo>
                    <a:lnTo>
                      <a:pt x="19" y="137"/>
                    </a:lnTo>
                    <a:lnTo>
                      <a:pt x="514" y="0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918C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22" name="Freeform 134"/>
              <p:cNvSpPr>
                <a:spLocks/>
              </p:cNvSpPr>
              <p:nvPr/>
            </p:nvSpPr>
            <p:spPr bwMode="auto">
              <a:xfrm>
                <a:off x="2509" y="2792"/>
                <a:ext cx="224" cy="78"/>
              </a:xfrm>
              <a:custGeom>
                <a:avLst/>
                <a:gdLst>
                  <a:gd name="T0" fmla="*/ 445 w 449"/>
                  <a:gd name="T1" fmla="*/ 133 h 158"/>
                  <a:gd name="T2" fmla="*/ 431 w 449"/>
                  <a:gd name="T3" fmla="*/ 122 h 158"/>
                  <a:gd name="T4" fmla="*/ 418 w 449"/>
                  <a:gd name="T5" fmla="*/ 110 h 158"/>
                  <a:gd name="T6" fmla="*/ 401 w 449"/>
                  <a:gd name="T7" fmla="*/ 95 h 158"/>
                  <a:gd name="T8" fmla="*/ 380 w 449"/>
                  <a:gd name="T9" fmla="*/ 80 h 158"/>
                  <a:gd name="T10" fmla="*/ 353 w 449"/>
                  <a:gd name="T11" fmla="*/ 63 h 158"/>
                  <a:gd name="T12" fmla="*/ 327 w 449"/>
                  <a:gd name="T13" fmla="*/ 48 h 158"/>
                  <a:gd name="T14" fmla="*/ 304 w 449"/>
                  <a:gd name="T15" fmla="*/ 36 h 158"/>
                  <a:gd name="T16" fmla="*/ 287 w 449"/>
                  <a:gd name="T17" fmla="*/ 29 h 158"/>
                  <a:gd name="T18" fmla="*/ 270 w 449"/>
                  <a:gd name="T19" fmla="*/ 21 h 158"/>
                  <a:gd name="T20" fmla="*/ 253 w 449"/>
                  <a:gd name="T21" fmla="*/ 15 h 158"/>
                  <a:gd name="T22" fmla="*/ 234 w 449"/>
                  <a:gd name="T23" fmla="*/ 11 h 158"/>
                  <a:gd name="T24" fmla="*/ 217 w 449"/>
                  <a:gd name="T25" fmla="*/ 8 h 158"/>
                  <a:gd name="T26" fmla="*/ 196 w 449"/>
                  <a:gd name="T27" fmla="*/ 2 h 158"/>
                  <a:gd name="T28" fmla="*/ 179 w 449"/>
                  <a:gd name="T29" fmla="*/ 2 h 158"/>
                  <a:gd name="T30" fmla="*/ 158 w 449"/>
                  <a:gd name="T31" fmla="*/ 0 h 158"/>
                  <a:gd name="T32" fmla="*/ 137 w 449"/>
                  <a:gd name="T33" fmla="*/ 0 h 158"/>
                  <a:gd name="T34" fmla="*/ 116 w 449"/>
                  <a:gd name="T35" fmla="*/ 2 h 158"/>
                  <a:gd name="T36" fmla="*/ 95 w 449"/>
                  <a:gd name="T37" fmla="*/ 4 h 158"/>
                  <a:gd name="T38" fmla="*/ 76 w 449"/>
                  <a:gd name="T39" fmla="*/ 10 h 158"/>
                  <a:gd name="T40" fmla="*/ 55 w 449"/>
                  <a:gd name="T41" fmla="*/ 15 h 158"/>
                  <a:gd name="T42" fmla="*/ 32 w 449"/>
                  <a:gd name="T43" fmla="*/ 25 h 158"/>
                  <a:gd name="T44" fmla="*/ 11 w 449"/>
                  <a:gd name="T45" fmla="*/ 34 h 158"/>
                  <a:gd name="T46" fmla="*/ 49 w 449"/>
                  <a:gd name="T47" fmla="*/ 135 h 158"/>
                  <a:gd name="T48" fmla="*/ 53 w 449"/>
                  <a:gd name="T49" fmla="*/ 129 h 158"/>
                  <a:gd name="T50" fmla="*/ 68 w 449"/>
                  <a:gd name="T51" fmla="*/ 122 h 158"/>
                  <a:gd name="T52" fmla="*/ 91 w 449"/>
                  <a:gd name="T53" fmla="*/ 112 h 158"/>
                  <a:gd name="T54" fmla="*/ 104 w 449"/>
                  <a:gd name="T55" fmla="*/ 107 h 158"/>
                  <a:gd name="T56" fmla="*/ 123 w 449"/>
                  <a:gd name="T57" fmla="*/ 103 h 158"/>
                  <a:gd name="T58" fmla="*/ 141 w 449"/>
                  <a:gd name="T59" fmla="*/ 99 h 158"/>
                  <a:gd name="T60" fmla="*/ 161 w 449"/>
                  <a:gd name="T61" fmla="*/ 99 h 158"/>
                  <a:gd name="T62" fmla="*/ 182 w 449"/>
                  <a:gd name="T63" fmla="*/ 99 h 158"/>
                  <a:gd name="T64" fmla="*/ 207 w 449"/>
                  <a:gd name="T65" fmla="*/ 103 h 158"/>
                  <a:gd name="T66" fmla="*/ 230 w 449"/>
                  <a:gd name="T67" fmla="*/ 107 h 158"/>
                  <a:gd name="T68" fmla="*/ 258 w 449"/>
                  <a:gd name="T69" fmla="*/ 116 h 158"/>
                  <a:gd name="T70" fmla="*/ 285 w 449"/>
                  <a:gd name="T71" fmla="*/ 129 h 158"/>
                  <a:gd name="T72" fmla="*/ 300 w 449"/>
                  <a:gd name="T73" fmla="*/ 135 h 158"/>
                  <a:gd name="T74" fmla="*/ 315 w 449"/>
                  <a:gd name="T75" fmla="*/ 145 h 158"/>
                  <a:gd name="T76" fmla="*/ 334 w 449"/>
                  <a:gd name="T77" fmla="*/ 154 h 158"/>
                  <a:gd name="T78" fmla="*/ 357 w 449"/>
                  <a:gd name="T79" fmla="*/ 158 h 158"/>
                  <a:gd name="T80" fmla="*/ 378 w 449"/>
                  <a:gd name="T81" fmla="*/ 156 h 158"/>
                  <a:gd name="T82" fmla="*/ 401 w 449"/>
                  <a:gd name="T83" fmla="*/ 154 h 158"/>
                  <a:gd name="T84" fmla="*/ 418 w 449"/>
                  <a:gd name="T85" fmla="*/ 146 h 158"/>
                  <a:gd name="T86" fmla="*/ 435 w 449"/>
                  <a:gd name="T87" fmla="*/ 143 h 158"/>
                  <a:gd name="T88" fmla="*/ 449 w 449"/>
                  <a:gd name="T89" fmla="*/ 137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9" h="158">
                    <a:moveTo>
                      <a:pt x="449" y="137"/>
                    </a:moveTo>
                    <a:lnTo>
                      <a:pt x="445" y="133"/>
                    </a:lnTo>
                    <a:lnTo>
                      <a:pt x="439" y="127"/>
                    </a:lnTo>
                    <a:lnTo>
                      <a:pt x="431" y="122"/>
                    </a:lnTo>
                    <a:lnTo>
                      <a:pt x="426" y="116"/>
                    </a:lnTo>
                    <a:lnTo>
                      <a:pt x="418" y="110"/>
                    </a:lnTo>
                    <a:lnTo>
                      <a:pt x="411" y="103"/>
                    </a:lnTo>
                    <a:lnTo>
                      <a:pt x="401" y="95"/>
                    </a:lnTo>
                    <a:lnTo>
                      <a:pt x="392" y="88"/>
                    </a:lnTo>
                    <a:lnTo>
                      <a:pt x="380" y="80"/>
                    </a:lnTo>
                    <a:lnTo>
                      <a:pt x="367" y="72"/>
                    </a:lnTo>
                    <a:lnTo>
                      <a:pt x="353" y="63"/>
                    </a:lnTo>
                    <a:lnTo>
                      <a:pt x="340" y="55"/>
                    </a:lnTo>
                    <a:lnTo>
                      <a:pt x="327" y="48"/>
                    </a:lnTo>
                    <a:lnTo>
                      <a:pt x="314" y="40"/>
                    </a:lnTo>
                    <a:lnTo>
                      <a:pt x="304" y="36"/>
                    </a:lnTo>
                    <a:lnTo>
                      <a:pt x="296" y="32"/>
                    </a:lnTo>
                    <a:lnTo>
                      <a:pt x="287" y="29"/>
                    </a:lnTo>
                    <a:lnTo>
                      <a:pt x="279" y="25"/>
                    </a:lnTo>
                    <a:lnTo>
                      <a:pt x="270" y="21"/>
                    </a:lnTo>
                    <a:lnTo>
                      <a:pt x="262" y="19"/>
                    </a:lnTo>
                    <a:lnTo>
                      <a:pt x="253" y="15"/>
                    </a:lnTo>
                    <a:lnTo>
                      <a:pt x="245" y="15"/>
                    </a:lnTo>
                    <a:lnTo>
                      <a:pt x="234" y="11"/>
                    </a:lnTo>
                    <a:lnTo>
                      <a:pt x="226" y="10"/>
                    </a:lnTo>
                    <a:lnTo>
                      <a:pt x="217" y="8"/>
                    </a:lnTo>
                    <a:lnTo>
                      <a:pt x="207" y="6"/>
                    </a:lnTo>
                    <a:lnTo>
                      <a:pt x="196" y="2"/>
                    </a:lnTo>
                    <a:lnTo>
                      <a:pt x="188" y="2"/>
                    </a:lnTo>
                    <a:lnTo>
                      <a:pt x="179" y="2"/>
                    </a:lnTo>
                    <a:lnTo>
                      <a:pt x="169" y="2"/>
                    </a:lnTo>
                    <a:lnTo>
                      <a:pt x="158" y="0"/>
                    </a:lnTo>
                    <a:lnTo>
                      <a:pt x="148" y="0"/>
                    </a:lnTo>
                    <a:lnTo>
                      <a:pt x="137" y="0"/>
                    </a:lnTo>
                    <a:lnTo>
                      <a:pt x="127" y="2"/>
                    </a:lnTo>
                    <a:lnTo>
                      <a:pt x="116" y="2"/>
                    </a:lnTo>
                    <a:lnTo>
                      <a:pt x="106" y="2"/>
                    </a:lnTo>
                    <a:lnTo>
                      <a:pt x="95" y="4"/>
                    </a:lnTo>
                    <a:lnTo>
                      <a:pt x="87" y="8"/>
                    </a:lnTo>
                    <a:lnTo>
                      <a:pt x="76" y="10"/>
                    </a:lnTo>
                    <a:lnTo>
                      <a:pt x="65" y="11"/>
                    </a:lnTo>
                    <a:lnTo>
                      <a:pt x="55" y="15"/>
                    </a:lnTo>
                    <a:lnTo>
                      <a:pt x="44" y="21"/>
                    </a:lnTo>
                    <a:lnTo>
                      <a:pt x="32" y="25"/>
                    </a:lnTo>
                    <a:lnTo>
                      <a:pt x="21" y="29"/>
                    </a:lnTo>
                    <a:lnTo>
                      <a:pt x="11" y="34"/>
                    </a:lnTo>
                    <a:lnTo>
                      <a:pt x="0" y="42"/>
                    </a:lnTo>
                    <a:lnTo>
                      <a:pt x="49" y="135"/>
                    </a:lnTo>
                    <a:lnTo>
                      <a:pt x="49" y="133"/>
                    </a:lnTo>
                    <a:lnTo>
                      <a:pt x="53" y="129"/>
                    </a:lnTo>
                    <a:lnTo>
                      <a:pt x="59" y="126"/>
                    </a:lnTo>
                    <a:lnTo>
                      <a:pt x="68" y="122"/>
                    </a:lnTo>
                    <a:lnTo>
                      <a:pt x="78" y="116"/>
                    </a:lnTo>
                    <a:lnTo>
                      <a:pt x="91" y="112"/>
                    </a:lnTo>
                    <a:lnTo>
                      <a:pt x="97" y="107"/>
                    </a:lnTo>
                    <a:lnTo>
                      <a:pt x="104" y="107"/>
                    </a:lnTo>
                    <a:lnTo>
                      <a:pt x="114" y="103"/>
                    </a:lnTo>
                    <a:lnTo>
                      <a:pt x="123" y="103"/>
                    </a:lnTo>
                    <a:lnTo>
                      <a:pt x="131" y="101"/>
                    </a:lnTo>
                    <a:lnTo>
                      <a:pt x="141" y="99"/>
                    </a:lnTo>
                    <a:lnTo>
                      <a:pt x="150" y="99"/>
                    </a:lnTo>
                    <a:lnTo>
                      <a:pt x="161" y="99"/>
                    </a:lnTo>
                    <a:lnTo>
                      <a:pt x="171" y="99"/>
                    </a:lnTo>
                    <a:lnTo>
                      <a:pt x="182" y="99"/>
                    </a:lnTo>
                    <a:lnTo>
                      <a:pt x="194" y="99"/>
                    </a:lnTo>
                    <a:lnTo>
                      <a:pt x="207" y="103"/>
                    </a:lnTo>
                    <a:lnTo>
                      <a:pt x="219" y="103"/>
                    </a:lnTo>
                    <a:lnTo>
                      <a:pt x="230" y="107"/>
                    </a:lnTo>
                    <a:lnTo>
                      <a:pt x="243" y="110"/>
                    </a:lnTo>
                    <a:lnTo>
                      <a:pt x="258" y="116"/>
                    </a:lnTo>
                    <a:lnTo>
                      <a:pt x="272" y="120"/>
                    </a:lnTo>
                    <a:lnTo>
                      <a:pt x="285" y="129"/>
                    </a:lnTo>
                    <a:lnTo>
                      <a:pt x="293" y="131"/>
                    </a:lnTo>
                    <a:lnTo>
                      <a:pt x="300" y="135"/>
                    </a:lnTo>
                    <a:lnTo>
                      <a:pt x="308" y="141"/>
                    </a:lnTo>
                    <a:lnTo>
                      <a:pt x="315" y="145"/>
                    </a:lnTo>
                    <a:lnTo>
                      <a:pt x="323" y="150"/>
                    </a:lnTo>
                    <a:lnTo>
                      <a:pt x="334" y="154"/>
                    </a:lnTo>
                    <a:lnTo>
                      <a:pt x="346" y="154"/>
                    </a:lnTo>
                    <a:lnTo>
                      <a:pt x="357" y="158"/>
                    </a:lnTo>
                    <a:lnTo>
                      <a:pt x="367" y="156"/>
                    </a:lnTo>
                    <a:lnTo>
                      <a:pt x="378" y="156"/>
                    </a:lnTo>
                    <a:lnTo>
                      <a:pt x="388" y="154"/>
                    </a:lnTo>
                    <a:lnTo>
                      <a:pt x="401" y="154"/>
                    </a:lnTo>
                    <a:lnTo>
                      <a:pt x="411" y="150"/>
                    </a:lnTo>
                    <a:lnTo>
                      <a:pt x="418" y="146"/>
                    </a:lnTo>
                    <a:lnTo>
                      <a:pt x="426" y="145"/>
                    </a:lnTo>
                    <a:lnTo>
                      <a:pt x="435" y="143"/>
                    </a:lnTo>
                    <a:lnTo>
                      <a:pt x="445" y="137"/>
                    </a:lnTo>
                    <a:lnTo>
                      <a:pt x="449" y="137"/>
                    </a:lnTo>
                    <a:lnTo>
                      <a:pt x="449" y="137"/>
                    </a:lnTo>
                    <a:close/>
                  </a:path>
                </a:pathLst>
              </a:custGeom>
              <a:solidFill>
                <a:srgbClr val="918C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23" name="Freeform 135"/>
              <p:cNvSpPr>
                <a:spLocks/>
              </p:cNvSpPr>
              <p:nvPr/>
            </p:nvSpPr>
            <p:spPr bwMode="auto">
              <a:xfrm>
                <a:off x="2591" y="2514"/>
                <a:ext cx="230" cy="101"/>
              </a:xfrm>
              <a:custGeom>
                <a:avLst/>
                <a:gdLst>
                  <a:gd name="T0" fmla="*/ 460 w 460"/>
                  <a:gd name="T1" fmla="*/ 188 h 202"/>
                  <a:gd name="T2" fmla="*/ 95 w 460"/>
                  <a:gd name="T3" fmla="*/ 0 h 202"/>
                  <a:gd name="T4" fmla="*/ 0 w 460"/>
                  <a:gd name="T5" fmla="*/ 13 h 202"/>
                  <a:gd name="T6" fmla="*/ 360 w 460"/>
                  <a:gd name="T7" fmla="*/ 202 h 202"/>
                  <a:gd name="T8" fmla="*/ 460 w 460"/>
                  <a:gd name="T9" fmla="*/ 188 h 202"/>
                  <a:gd name="T10" fmla="*/ 460 w 460"/>
                  <a:gd name="T11" fmla="*/ 18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0" h="202">
                    <a:moveTo>
                      <a:pt x="460" y="188"/>
                    </a:moveTo>
                    <a:lnTo>
                      <a:pt x="95" y="0"/>
                    </a:lnTo>
                    <a:lnTo>
                      <a:pt x="0" y="13"/>
                    </a:lnTo>
                    <a:lnTo>
                      <a:pt x="360" y="202"/>
                    </a:lnTo>
                    <a:lnTo>
                      <a:pt x="460" y="188"/>
                    </a:lnTo>
                    <a:lnTo>
                      <a:pt x="460" y="188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24" name="Freeform 136"/>
              <p:cNvSpPr>
                <a:spLocks/>
              </p:cNvSpPr>
              <p:nvPr/>
            </p:nvSpPr>
            <p:spPr bwMode="auto">
              <a:xfrm>
                <a:off x="2276" y="2585"/>
                <a:ext cx="107" cy="86"/>
              </a:xfrm>
              <a:custGeom>
                <a:avLst/>
                <a:gdLst>
                  <a:gd name="T0" fmla="*/ 215 w 215"/>
                  <a:gd name="T1" fmla="*/ 161 h 171"/>
                  <a:gd name="T2" fmla="*/ 36 w 215"/>
                  <a:gd name="T3" fmla="*/ 0 h 171"/>
                  <a:gd name="T4" fmla="*/ 0 w 215"/>
                  <a:gd name="T5" fmla="*/ 40 h 171"/>
                  <a:gd name="T6" fmla="*/ 126 w 215"/>
                  <a:gd name="T7" fmla="*/ 171 h 171"/>
                  <a:gd name="T8" fmla="*/ 215 w 215"/>
                  <a:gd name="T9" fmla="*/ 161 h 171"/>
                  <a:gd name="T10" fmla="*/ 215 w 215"/>
                  <a:gd name="T11" fmla="*/ 1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" h="171">
                    <a:moveTo>
                      <a:pt x="215" y="161"/>
                    </a:moveTo>
                    <a:lnTo>
                      <a:pt x="36" y="0"/>
                    </a:lnTo>
                    <a:lnTo>
                      <a:pt x="0" y="40"/>
                    </a:lnTo>
                    <a:lnTo>
                      <a:pt x="126" y="171"/>
                    </a:lnTo>
                    <a:lnTo>
                      <a:pt x="215" y="161"/>
                    </a:lnTo>
                    <a:lnTo>
                      <a:pt x="215" y="16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25" name="Freeform 137"/>
              <p:cNvSpPr>
                <a:spLocks/>
              </p:cNvSpPr>
              <p:nvPr/>
            </p:nvSpPr>
            <p:spPr bwMode="auto">
              <a:xfrm>
                <a:off x="3125" y="3365"/>
                <a:ext cx="381" cy="69"/>
              </a:xfrm>
              <a:custGeom>
                <a:avLst/>
                <a:gdLst>
                  <a:gd name="T0" fmla="*/ 762 w 762"/>
                  <a:gd name="T1" fmla="*/ 70 h 137"/>
                  <a:gd name="T2" fmla="*/ 118 w 762"/>
                  <a:gd name="T3" fmla="*/ 137 h 137"/>
                  <a:gd name="T4" fmla="*/ 0 w 762"/>
                  <a:gd name="T5" fmla="*/ 76 h 137"/>
                  <a:gd name="T6" fmla="*/ 620 w 762"/>
                  <a:gd name="T7" fmla="*/ 0 h 137"/>
                  <a:gd name="T8" fmla="*/ 762 w 762"/>
                  <a:gd name="T9" fmla="*/ 70 h 137"/>
                  <a:gd name="T10" fmla="*/ 762 w 762"/>
                  <a:gd name="T11" fmla="*/ 7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2" h="137">
                    <a:moveTo>
                      <a:pt x="762" y="70"/>
                    </a:moveTo>
                    <a:lnTo>
                      <a:pt x="118" y="137"/>
                    </a:lnTo>
                    <a:lnTo>
                      <a:pt x="0" y="76"/>
                    </a:lnTo>
                    <a:lnTo>
                      <a:pt x="620" y="0"/>
                    </a:lnTo>
                    <a:lnTo>
                      <a:pt x="762" y="70"/>
                    </a:lnTo>
                    <a:lnTo>
                      <a:pt x="762" y="70"/>
                    </a:lnTo>
                    <a:close/>
                  </a:path>
                </a:pathLst>
              </a:custGeom>
              <a:solidFill>
                <a:srgbClr val="5C5C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26" name="Freeform 138"/>
              <p:cNvSpPr>
                <a:spLocks/>
              </p:cNvSpPr>
              <p:nvPr/>
            </p:nvSpPr>
            <p:spPr bwMode="auto">
              <a:xfrm>
                <a:off x="2975" y="3296"/>
                <a:ext cx="381" cy="67"/>
              </a:xfrm>
              <a:custGeom>
                <a:avLst/>
                <a:gdLst>
                  <a:gd name="T0" fmla="*/ 763 w 763"/>
                  <a:gd name="T1" fmla="*/ 67 h 133"/>
                  <a:gd name="T2" fmla="*/ 120 w 763"/>
                  <a:gd name="T3" fmla="*/ 133 h 133"/>
                  <a:gd name="T4" fmla="*/ 0 w 763"/>
                  <a:gd name="T5" fmla="*/ 72 h 133"/>
                  <a:gd name="T6" fmla="*/ 622 w 763"/>
                  <a:gd name="T7" fmla="*/ 0 h 133"/>
                  <a:gd name="T8" fmla="*/ 763 w 763"/>
                  <a:gd name="T9" fmla="*/ 67 h 133"/>
                  <a:gd name="T10" fmla="*/ 763 w 763"/>
                  <a:gd name="T11" fmla="*/ 6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3" h="133">
                    <a:moveTo>
                      <a:pt x="763" y="67"/>
                    </a:moveTo>
                    <a:lnTo>
                      <a:pt x="120" y="133"/>
                    </a:lnTo>
                    <a:lnTo>
                      <a:pt x="0" y="72"/>
                    </a:lnTo>
                    <a:lnTo>
                      <a:pt x="622" y="0"/>
                    </a:lnTo>
                    <a:lnTo>
                      <a:pt x="763" y="67"/>
                    </a:lnTo>
                    <a:lnTo>
                      <a:pt x="763" y="67"/>
                    </a:lnTo>
                    <a:close/>
                  </a:path>
                </a:pathLst>
              </a:custGeom>
              <a:solidFill>
                <a:srgbClr val="5C5C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27" name="Freeform 139"/>
              <p:cNvSpPr>
                <a:spLocks/>
              </p:cNvSpPr>
              <p:nvPr/>
            </p:nvSpPr>
            <p:spPr bwMode="auto">
              <a:xfrm>
                <a:off x="2661" y="2910"/>
                <a:ext cx="88" cy="57"/>
              </a:xfrm>
              <a:custGeom>
                <a:avLst/>
                <a:gdLst>
                  <a:gd name="T0" fmla="*/ 89 w 177"/>
                  <a:gd name="T1" fmla="*/ 114 h 114"/>
                  <a:gd name="T2" fmla="*/ 78 w 177"/>
                  <a:gd name="T3" fmla="*/ 112 h 114"/>
                  <a:gd name="T4" fmla="*/ 69 w 177"/>
                  <a:gd name="T5" fmla="*/ 112 h 114"/>
                  <a:gd name="T6" fmla="*/ 61 w 177"/>
                  <a:gd name="T7" fmla="*/ 110 h 114"/>
                  <a:gd name="T8" fmla="*/ 53 w 177"/>
                  <a:gd name="T9" fmla="*/ 108 h 114"/>
                  <a:gd name="T10" fmla="*/ 46 w 177"/>
                  <a:gd name="T11" fmla="*/ 104 h 114"/>
                  <a:gd name="T12" fmla="*/ 38 w 177"/>
                  <a:gd name="T13" fmla="*/ 102 h 114"/>
                  <a:gd name="T14" fmla="*/ 30 w 177"/>
                  <a:gd name="T15" fmla="*/ 98 h 114"/>
                  <a:gd name="T16" fmla="*/ 27 w 177"/>
                  <a:gd name="T17" fmla="*/ 97 h 114"/>
                  <a:gd name="T18" fmla="*/ 13 w 177"/>
                  <a:gd name="T19" fmla="*/ 87 h 114"/>
                  <a:gd name="T20" fmla="*/ 6 w 177"/>
                  <a:gd name="T21" fmla="*/ 78 h 114"/>
                  <a:gd name="T22" fmla="*/ 0 w 177"/>
                  <a:gd name="T23" fmla="*/ 66 h 114"/>
                  <a:gd name="T24" fmla="*/ 0 w 177"/>
                  <a:gd name="T25" fmla="*/ 57 h 114"/>
                  <a:gd name="T26" fmla="*/ 0 w 177"/>
                  <a:gd name="T27" fmla="*/ 43 h 114"/>
                  <a:gd name="T28" fmla="*/ 6 w 177"/>
                  <a:gd name="T29" fmla="*/ 34 h 114"/>
                  <a:gd name="T30" fmla="*/ 13 w 177"/>
                  <a:gd name="T31" fmla="*/ 22 h 114"/>
                  <a:gd name="T32" fmla="*/ 27 w 177"/>
                  <a:gd name="T33" fmla="*/ 17 h 114"/>
                  <a:gd name="T34" fmla="*/ 30 w 177"/>
                  <a:gd name="T35" fmla="*/ 13 h 114"/>
                  <a:gd name="T36" fmla="*/ 38 w 177"/>
                  <a:gd name="T37" fmla="*/ 7 h 114"/>
                  <a:gd name="T38" fmla="*/ 46 w 177"/>
                  <a:gd name="T39" fmla="*/ 5 h 114"/>
                  <a:gd name="T40" fmla="*/ 53 w 177"/>
                  <a:gd name="T41" fmla="*/ 3 h 114"/>
                  <a:gd name="T42" fmla="*/ 61 w 177"/>
                  <a:gd name="T43" fmla="*/ 2 h 114"/>
                  <a:gd name="T44" fmla="*/ 69 w 177"/>
                  <a:gd name="T45" fmla="*/ 0 h 114"/>
                  <a:gd name="T46" fmla="*/ 78 w 177"/>
                  <a:gd name="T47" fmla="*/ 0 h 114"/>
                  <a:gd name="T48" fmla="*/ 89 w 177"/>
                  <a:gd name="T49" fmla="*/ 0 h 114"/>
                  <a:gd name="T50" fmla="*/ 97 w 177"/>
                  <a:gd name="T51" fmla="*/ 0 h 114"/>
                  <a:gd name="T52" fmla="*/ 105 w 177"/>
                  <a:gd name="T53" fmla="*/ 0 h 114"/>
                  <a:gd name="T54" fmla="*/ 112 w 177"/>
                  <a:gd name="T55" fmla="*/ 2 h 114"/>
                  <a:gd name="T56" fmla="*/ 122 w 177"/>
                  <a:gd name="T57" fmla="*/ 3 h 114"/>
                  <a:gd name="T58" fmla="*/ 127 w 177"/>
                  <a:gd name="T59" fmla="*/ 5 h 114"/>
                  <a:gd name="T60" fmla="*/ 135 w 177"/>
                  <a:gd name="T61" fmla="*/ 7 h 114"/>
                  <a:gd name="T62" fmla="*/ 143 w 177"/>
                  <a:gd name="T63" fmla="*/ 13 h 114"/>
                  <a:gd name="T64" fmla="*/ 150 w 177"/>
                  <a:gd name="T65" fmla="*/ 17 h 114"/>
                  <a:gd name="T66" fmla="*/ 160 w 177"/>
                  <a:gd name="T67" fmla="*/ 22 h 114"/>
                  <a:gd name="T68" fmla="*/ 167 w 177"/>
                  <a:gd name="T69" fmla="*/ 34 h 114"/>
                  <a:gd name="T70" fmla="*/ 173 w 177"/>
                  <a:gd name="T71" fmla="*/ 43 h 114"/>
                  <a:gd name="T72" fmla="*/ 177 w 177"/>
                  <a:gd name="T73" fmla="*/ 57 h 114"/>
                  <a:gd name="T74" fmla="*/ 173 w 177"/>
                  <a:gd name="T75" fmla="*/ 66 h 114"/>
                  <a:gd name="T76" fmla="*/ 167 w 177"/>
                  <a:gd name="T77" fmla="*/ 78 h 114"/>
                  <a:gd name="T78" fmla="*/ 160 w 177"/>
                  <a:gd name="T79" fmla="*/ 87 h 114"/>
                  <a:gd name="T80" fmla="*/ 150 w 177"/>
                  <a:gd name="T81" fmla="*/ 97 h 114"/>
                  <a:gd name="T82" fmla="*/ 143 w 177"/>
                  <a:gd name="T83" fmla="*/ 98 h 114"/>
                  <a:gd name="T84" fmla="*/ 135 w 177"/>
                  <a:gd name="T85" fmla="*/ 102 h 114"/>
                  <a:gd name="T86" fmla="*/ 127 w 177"/>
                  <a:gd name="T87" fmla="*/ 104 h 114"/>
                  <a:gd name="T88" fmla="*/ 122 w 177"/>
                  <a:gd name="T89" fmla="*/ 108 h 114"/>
                  <a:gd name="T90" fmla="*/ 112 w 177"/>
                  <a:gd name="T91" fmla="*/ 110 h 114"/>
                  <a:gd name="T92" fmla="*/ 105 w 177"/>
                  <a:gd name="T93" fmla="*/ 112 h 114"/>
                  <a:gd name="T94" fmla="*/ 97 w 177"/>
                  <a:gd name="T95" fmla="*/ 112 h 114"/>
                  <a:gd name="T96" fmla="*/ 89 w 177"/>
                  <a:gd name="T97" fmla="*/ 114 h 114"/>
                  <a:gd name="T98" fmla="*/ 89 w 177"/>
                  <a:gd name="T9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114">
                    <a:moveTo>
                      <a:pt x="89" y="114"/>
                    </a:moveTo>
                    <a:lnTo>
                      <a:pt x="78" y="112"/>
                    </a:lnTo>
                    <a:lnTo>
                      <a:pt x="69" y="112"/>
                    </a:lnTo>
                    <a:lnTo>
                      <a:pt x="61" y="110"/>
                    </a:lnTo>
                    <a:lnTo>
                      <a:pt x="53" y="108"/>
                    </a:lnTo>
                    <a:lnTo>
                      <a:pt x="46" y="104"/>
                    </a:lnTo>
                    <a:lnTo>
                      <a:pt x="38" y="102"/>
                    </a:lnTo>
                    <a:lnTo>
                      <a:pt x="30" y="98"/>
                    </a:lnTo>
                    <a:lnTo>
                      <a:pt x="27" y="97"/>
                    </a:lnTo>
                    <a:lnTo>
                      <a:pt x="13" y="87"/>
                    </a:lnTo>
                    <a:lnTo>
                      <a:pt x="6" y="78"/>
                    </a:lnTo>
                    <a:lnTo>
                      <a:pt x="0" y="66"/>
                    </a:lnTo>
                    <a:lnTo>
                      <a:pt x="0" y="57"/>
                    </a:lnTo>
                    <a:lnTo>
                      <a:pt x="0" y="43"/>
                    </a:lnTo>
                    <a:lnTo>
                      <a:pt x="6" y="34"/>
                    </a:lnTo>
                    <a:lnTo>
                      <a:pt x="13" y="22"/>
                    </a:lnTo>
                    <a:lnTo>
                      <a:pt x="27" y="17"/>
                    </a:lnTo>
                    <a:lnTo>
                      <a:pt x="30" y="13"/>
                    </a:lnTo>
                    <a:lnTo>
                      <a:pt x="38" y="7"/>
                    </a:lnTo>
                    <a:lnTo>
                      <a:pt x="46" y="5"/>
                    </a:lnTo>
                    <a:lnTo>
                      <a:pt x="53" y="3"/>
                    </a:lnTo>
                    <a:lnTo>
                      <a:pt x="61" y="2"/>
                    </a:lnTo>
                    <a:lnTo>
                      <a:pt x="69" y="0"/>
                    </a:lnTo>
                    <a:lnTo>
                      <a:pt x="78" y="0"/>
                    </a:lnTo>
                    <a:lnTo>
                      <a:pt x="89" y="0"/>
                    </a:lnTo>
                    <a:lnTo>
                      <a:pt x="97" y="0"/>
                    </a:lnTo>
                    <a:lnTo>
                      <a:pt x="105" y="0"/>
                    </a:lnTo>
                    <a:lnTo>
                      <a:pt x="112" y="2"/>
                    </a:lnTo>
                    <a:lnTo>
                      <a:pt x="122" y="3"/>
                    </a:lnTo>
                    <a:lnTo>
                      <a:pt x="127" y="5"/>
                    </a:lnTo>
                    <a:lnTo>
                      <a:pt x="135" y="7"/>
                    </a:lnTo>
                    <a:lnTo>
                      <a:pt x="143" y="13"/>
                    </a:lnTo>
                    <a:lnTo>
                      <a:pt x="150" y="17"/>
                    </a:lnTo>
                    <a:lnTo>
                      <a:pt x="160" y="22"/>
                    </a:lnTo>
                    <a:lnTo>
                      <a:pt x="167" y="34"/>
                    </a:lnTo>
                    <a:lnTo>
                      <a:pt x="173" y="43"/>
                    </a:lnTo>
                    <a:lnTo>
                      <a:pt x="177" y="57"/>
                    </a:lnTo>
                    <a:lnTo>
                      <a:pt x="173" y="66"/>
                    </a:lnTo>
                    <a:lnTo>
                      <a:pt x="167" y="78"/>
                    </a:lnTo>
                    <a:lnTo>
                      <a:pt x="160" y="87"/>
                    </a:lnTo>
                    <a:lnTo>
                      <a:pt x="150" y="97"/>
                    </a:lnTo>
                    <a:lnTo>
                      <a:pt x="143" y="98"/>
                    </a:lnTo>
                    <a:lnTo>
                      <a:pt x="135" y="102"/>
                    </a:lnTo>
                    <a:lnTo>
                      <a:pt x="127" y="104"/>
                    </a:lnTo>
                    <a:lnTo>
                      <a:pt x="122" y="108"/>
                    </a:lnTo>
                    <a:lnTo>
                      <a:pt x="112" y="110"/>
                    </a:lnTo>
                    <a:lnTo>
                      <a:pt x="105" y="112"/>
                    </a:lnTo>
                    <a:lnTo>
                      <a:pt x="97" y="112"/>
                    </a:lnTo>
                    <a:lnTo>
                      <a:pt x="89" y="114"/>
                    </a:lnTo>
                    <a:lnTo>
                      <a:pt x="89" y="114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28" name="Freeform 140"/>
              <p:cNvSpPr>
                <a:spLocks/>
              </p:cNvSpPr>
              <p:nvPr/>
            </p:nvSpPr>
            <p:spPr bwMode="auto">
              <a:xfrm>
                <a:off x="2779" y="2903"/>
                <a:ext cx="86" cy="56"/>
              </a:xfrm>
              <a:custGeom>
                <a:avLst/>
                <a:gdLst>
                  <a:gd name="T0" fmla="*/ 85 w 173"/>
                  <a:gd name="T1" fmla="*/ 113 h 113"/>
                  <a:gd name="T2" fmla="*/ 74 w 173"/>
                  <a:gd name="T3" fmla="*/ 113 h 113"/>
                  <a:gd name="T4" fmla="*/ 66 w 173"/>
                  <a:gd name="T5" fmla="*/ 111 h 113"/>
                  <a:gd name="T6" fmla="*/ 57 w 173"/>
                  <a:gd name="T7" fmla="*/ 109 h 113"/>
                  <a:gd name="T8" fmla="*/ 49 w 173"/>
                  <a:gd name="T9" fmla="*/ 109 h 113"/>
                  <a:gd name="T10" fmla="*/ 36 w 173"/>
                  <a:gd name="T11" fmla="*/ 103 h 113"/>
                  <a:gd name="T12" fmla="*/ 25 w 173"/>
                  <a:gd name="T13" fmla="*/ 95 h 113"/>
                  <a:gd name="T14" fmla="*/ 11 w 173"/>
                  <a:gd name="T15" fmla="*/ 86 h 113"/>
                  <a:gd name="T16" fmla="*/ 6 w 173"/>
                  <a:gd name="T17" fmla="*/ 78 h 113"/>
                  <a:gd name="T18" fmla="*/ 0 w 173"/>
                  <a:gd name="T19" fmla="*/ 67 h 113"/>
                  <a:gd name="T20" fmla="*/ 0 w 173"/>
                  <a:gd name="T21" fmla="*/ 57 h 113"/>
                  <a:gd name="T22" fmla="*/ 0 w 173"/>
                  <a:gd name="T23" fmla="*/ 44 h 113"/>
                  <a:gd name="T24" fmla="*/ 6 w 173"/>
                  <a:gd name="T25" fmla="*/ 33 h 113"/>
                  <a:gd name="T26" fmla="*/ 11 w 173"/>
                  <a:gd name="T27" fmla="*/ 23 h 113"/>
                  <a:gd name="T28" fmla="*/ 25 w 173"/>
                  <a:gd name="T29" fmla="*/ 16 h 113"/>
                  <a:gd name="T30" fmla="*/ 36 w 173"/>
                  <a:gd name="T31" fmla="*/ 8 h 113"/>
                  <a:gd name="T32" fmla="*/ 49 w 173"/>
                  <a:gd name="T33" fmla="*/ 4 h 113"/>
                  <a:gd name="T34" fmla="*/ 57 w 173"/>
                  <a:gd name="T35" fmla="*/ 2 h 113"/>
                  <a:gd name="T36" fmla="*/ 66 w 173"/>
                  <a:gd name="T37" fmla="*/ 0 h 113"/>
                  <a:gd name="T38" fmla="*/ 74 w 173"/>
                  <a:gd name="T39" fmla="*/ 0 h 113"/>
                  <a:gd name="T40" fmla="*/ 85 w 173"/>
                  <a:gd name="T41" fmla="*/ 0 h 113"/>
                  <a:gd name="T42" fmla="*/ 93 w 173"/>
                  <a:gd name="T43" fmla="*/ 0 h 113"/>
                  <a:gd name="T44" fmla="*/ 101 w 173"/>
                  <a:gd name="T45" fmla="*/ 0 h 113"/>
                  <a:gd name="T46" fmla="*/ 108 w 173"/>
                  <a:gd name="T47" fmla="*/ 2 h 113"/>
                  <a:gd name="T48" fmla="*/ 118 w 173"/>
                  <a:gd name="T49" fmla="*/ 4 h 113"/>
                  <a:gd name="T50" fmla="*/ 125 w 173"/>
                  <a:gd name="T51" fmla="*/ 6 h 113"/>
                  <a:gd name="T52" fmla="*/ 133 w 173"/>
                  <a:gd name="T53" fmla="*/ 8 h 113"/>
                  <a:gd name="T54" fmla="*/ 139 w 173"/>
                  <a:gd name="T55" fmla="*/ 12 h 113"/>
                  <a:gd name="T56" fmla="*/ 146 w 173"/>
                  <a:gd name="T57" fmla="*/ 16 h 113"/>
                  <a:gd name="T58" fmla="*/ 158 w 173"/>
                  <a:gd name="T59" fmla="*/ 23 h 113"/>
                  <a:gd name="T60" fmla="*/ 165 w 173"/>
                  <a:gd name="T61" fmla="*/ 33 h 113"/>
                  <a:gd name="T62" fmla="*/ 171 w 173"/>
                  <a:gd name="T63" fmla="*/ 44 h 113"/>
                  <a:gd name="T64" fmla="*/ 173 w 173"/>
                  <a:gd name="T65" fmla="*/ 57 h 113"/>
                  <a:gd name="T66" fmla="*/ 171 w 173"/>
                  <a:gd name="T67" fmla="*/ 67 h 113"/>
                  <a:gd name="T68" fmla="*/ 165 w 173"/>
                  <a:gd name="T69" fmla="*/ 78 h 113"/>
                  <a:gd name="T70" fmla="*/ 158 w 173"/>
                  <a:gd name="T71" fmla="*/ 86 h 113"/>
                  <a:gd name="T72" fmla="*/ 146 w 173"/>
                  <a:gd name="T73" fmla="*/ 95 h 113"/>
                  <a:gd name="T74" fmla="*/ 139 w 173"/>
                  <a:gd name="T75" fmla="*/ 99 h 113"/>
                  <a:gd name="T76" fmla="*/ 133 w 173"/>
                  <a:gd name="T77" fmla="*/ 103 h 113"/>
                  <a:gd name="T78" fmla="*/ 125 w 173"/>
                  <a:gd name="T79" fmla="*/ 105 h 113"/>
                  <a:gd name="T80" fmla="*/ 118 w 173"/>
                  <a:gd name="T81" fmla="*/ 109 h 113"/>
                  <a:gd name="T82" fmla="*/ 108 w 173"/>
                  <a:gd name="T83" fmla="*/ 109 h 113"/>
                  <a:gd name="T84" fmla="*/ 101 w 173"/>
                  <a:gd name="T85" fmla="*/ 111 h 113"/>
                  <a:gd name="T86" fmla="*/ 93 w 173"/>
                  <a:gd name="T87" fmla="*/ 113 h 113"/>
                  <a:gd name="T88" fmla="*/ 85 w 173"/>
                  <a:gd name="T89" fmla="*/ 113 h 113"/>
                  <a:gd name="T90" fmla="*/ 85 w 173"/>
                  <a:gd name="T91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3" h="113">
                    <a:moveTo>
                      <a:pt x="85" y="113"/>
                    </a:moveTo>
                    <a:lnTo>
                      <a:pt x="74" y="113"/>
                    </a:lnTo>
                    <a:lnTo>
                      <a:pt x="66" y="111"/>
                    </a:lnTo>
                    <a:lnTo>
                      <a:pt x="57" y="109"/>
                    </a:lnTo>
                    <a:lnTo>
                      <a:pt x="49" y="109"/>
                    </a:lnTo>
                    <a:lnTo>
                      <a:pt x="36" y="103"/>
                    </a:lnTo>
                    <a:lnTo>
                      <a:pt x="25" y="95"/>
                    </a:lnTo>
                    <a:lnTo>
                      <a:pt x="11" y="86"/>
                    </a:lnTo>
                    <a:lnTo>
                      <a:pt x="6" y="78"/>
                    </a:lnTo>
                    <a:lnTo>
                      <a:pt x="0" y="67"/>
                    </a:lnTo>
                    <a:lnTo>
                      <a:pt x="0" y="57"/>
                    </a:lnTo>
                    <a:lnTo>
                      <a:pt x="0" y="44"/>
                    </a:lnTo>
                    <a:lnTo>
                      <a:pt x="6" y="33"/>
                    </a:lnTo>
                    <a:lnTo>
                      <a:pt x="11" y="23"/>
                    </a:lnTo>
                    <a:lnTo>
                      <a:pt x="25" y="16"/>
                    </a:lnTo>
                    <a:lnTo>
                      <a:pt x="36" y="8"/>
                    </a:lnTo>
                    <a:lnTo>
                      <a:pt x="49" y="4"/>
                    </a:lnTo>
                    <a:lnTo>
                      <a:pt x="57" y="2"/>
                    </a:lnTo>
                    <a:lnTo>
                      <a:pt x="66" y="0"/>
                    </a:lnTo>
                    <a:lnTo>
                      <a:pt x="74" y="0"/>
                    </a:lnTo>
                    <a:lnTo>
                      <a:pt x="85" y="0"/>
                    </a:lnTo>
                    <a:lnTo>
                      <a:pt x="93" y="0"/>
                    </a:lnTo>
                    <a:lnTo>
                      <a:pt x="101" y="0"/>
                    </a:lnTo>
                    <a:lnTo>
                      <a:pt x="108" y="2"/>
                    </a:lnTo>
                    <a:lnTo>
                      <a:pt x="118" y="4"/>
                    </a:lnTo>
                    <a:lnTo>
                      <a:pt x="125" y="6"/>
                    </a:lnTo>
                    <a:lnTo>
                      <a:pt x="133" y="8"/>
                    </a:lnTo>
                    <a:lnTo>
                      <a:pt x="139" y="12"/>
                    </a:lnTo>
                    <a:lnTo>
                      <a:pt x="146" y="16"/>
                    </a:lnTo>
                    <a:lnTo>
                      <a:pt x="158" y="23"/>
                    </a:lnTo>
                    <a:lnTo>
                      <a:pt x="165" y="33"/>
                    </a:lnTo>
                    <a:lnTo>
                      <a:pt x="171" y="44"/>
                    </a:lnTo>
                    <a:lnTo>
                      <a:pt x="173" y="57"/>
                    </a:lnTo>
                    <a:lnTo>
                      <a:pt x="171" y="67"/>
                    </a:lnTo>
                    <a:lnTo>
                      <a:pt x="165" y="78"/>
                    </a:lnTo>
                    <a:lnTo>
                      <a:pt x="158" y="86"/>
                    </a:lnTo>
                    <a:lnTo>
                      <a:pt x="146" y="95"/>
                    </a:lnTo>
                    <a:lnTo>
                      <a:pt x="139" y="99"/>
                    </a:lnTo>
                    <a:lnTo>
                      <a:pt x="133" y="103"/>
                    </a:lnTo>
                    <a:lnTo>
                      <a:pt x="125" y="105"/>
                    </a:lnTo>
                    <a:lnTo>
                      <a:pt x="118" y="109"/>
                    </a:lnTo>
                    <a:lnTo>
                      <a:pt x="108" y="109"/>
                    </a:lnTo>
                    <a:lnTo>
                      <a:pt x="101" y="111"/>
                    </a:lnTo>
                    <a:lnTo>
                      <a:pt x="93" y="113"/>
                    </a:lnTo>
                    <a:lnTo>
                      <a:pt x="85" y="113"/>
                    </a:lnTo>
                    <a:lnTo>
                      <a:pt x="85" y="113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29" name="Freeform 141"/>
              <p:cNvSpPr>
                <a:spLocks/>
              </p:cNvSpPr>
              <p:nvPr/>
            </p:nvSpPr>
            <p:spPr bwMode="auto">
              <a:xfrm>
                <a:off x="2740" y="3113"/>
                <a:ext cx="105" cy="99"/>
              </a:xfrm>
              <a:custGeom>
                <a:avLst/>
                <a:gdLst>
                  <a:gd name="T0" fmla="*/ 93 w 211"/>
                  <a:gd name="T1" fmla="*/ 198 h 200"/>
                  <a:gd name="T2" fmla="*/ 72 w 211"/>
                  <a:gd name="T3" fmla="*/ 192 h 200"/>
                  <a:gd name="T4" fmla="*/ 53 w 211"/>
                  <a:gd name="T5" fmla="*/ 185 h 200"/>
                  <a:gd name="T6" fmla="*/ 36 w 211"/>
                  <a:gd name="T7" fmla="*/ 175 h 200"/>
                  <a:gd name="T8" fmla="*/ 23 w 211"/>
                  <a:gd name="T9" fmla="*/ 162 h 200"/>
                  <a:gd name="T10" fmla="*/ 11 w 211"/>
                  <a:gd name="T11" fmla="*/ 145 h 200"/>
                  <a:gd name="T12" fmla="*/ 4 w 211"/>
                  <a:gd name="T13" fmla="*/ 128 h 200"/>
                  <a:gd name="T14" fmla="*/ 0 w 211"/>
                  <a:gd name="T15" fmla="*/ 109 h 200"/>
                  <a:gd name="T16" fmla="*/ 0 w 211"/>
                  <a:gd name="T17" fmla="*/ 88 h 200"/>
                  <a:gd name="T18" fmla="*/ 4 w 211"/>
                  <a:gd name="T19" fmla="*/ 69 h 200"/>
                  <a:gd name="T20" fmla="*/ 11 w 211"/>
                  <a:gd name="T21" fmla="*/ 52 h 200"/>
                  <a:gd name="T22" fmla="*/ 23 w 211"/>
                  <a:gd name="T23" fmla="*/ 37 h 200"/>
                  <a:gd name="T24" fmla="*/ 36 w 211"/>
                  <a:gd name="T25" fmla="*/ 21 h 200"/>
                  <a:gd name="T26" fmla="*/ 53 w 211"/>
                  <a:gd name="T27" fmla="*/ 12 h 200"/>
                  <a:gd name="T28" fmla="*/ 72 w 211"/>
                  <a:gd name="T29" fmla="*/ 2 h 200"/>
                  <a:gd name="T30" fmla="*/ 93 w 211"/>
                  <a:gd name="T31" fmla="*/ 0 h 200"/>
                  <a:gd name="T32" fmla="*/ 114 w 211"/>
                  <a:gd name="T33" fmla="*/ 0 h 200"/>
                  <a:gd name="T34" fmla="*/ 135 w 211"/>
                  <a:gd name="T35" fmla="*/ 2 h 200"/>
                  <a:gd name="T36" fmla="*/ 152 w 211"/>
                  <a:gd name="T37" fmla="*/ 12 h 200"/>
                  <a:gd name="T38" fmla="*/ 169 w 211"/>
                  <a:gd name="T39" fmla="*/ 21 h 200"/>
                  <a:gd name="T40" fmla="*/ 184 w 211"/>
                  <a:gd name="T41" fmla="*/ 37 h 200"/>
                  <a:gd name="T42" fmla="*/ 196 w 211"/>
                  <a:gd name="T43" fmla="*/ 52 h 200"/>
                  <a:gd name="T44" fmla="*/ 203 w 211"/>
                  <a:gd name="T45" fmla="*/ 69 h 200"/>
                  <a:gd name="T46" fmla="*/ 209 w 211"/>
                  <a:gd name="T47" fmla="*/ 88 h 200"/>
                  <a:gd name="T48" fmla="*/ 209 w 211"/>
                  <a:gd name="T49" fmla="*/ 109 h 200"/>
                  <a:gd name="T50" fmla="*/ 203 w 211"/>
                  <a:gd name="T51" fmla="*/ 128 h 200"/>
                  <a:gd name="T52" fmla="*/ 196 w 211"/>
                  <a:gd name="T53" fmla="*/ 145 h 200"/>
                  <a:gd name="T54" fmla="*/ 184 w 211"/>
                  <a:gd name="T55" fmla="*/ 162 h 200"/>
                  <a:gd name="T56" fmla="*/ 169 w 211"/>
                  <a:gd name="T57" fmla="*/ 175 h 200"/>
                  <a:gd name="T58" fmla="*/ 152 w 211"/>
                  <a:gd name="T59" fmla="*/ 185 h 200"/>
                  <a:gd name="T60" fmla="*/ 135 w 211"/>
                  <a:gd name="T61" fmla="*/ 192 h 200"/>
                  <a:gd name="T62" fmla="*/ 114 w 211"/>
                  <a:gd name="T63" fmla="*/ 198 h 200"/>
                  <a:gd name="T64" fmla="*/ 104 w 211"/>
                  <a:gd name="T65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1" h="200">
                    <a:moveTo>
                      <a:pt x="104" y="200"/>
                    </a:moveTo>
                    <a:lnTo>
                      <a:pt x="93" y="198"/>
                    </a:lnTo>
                    <a:lnTo>
                      <a:pt x="82" y="196"/>
                    </a:lnTo>
                    <a:lnTo>
                      <a:pt x="72" y="192"/>
                    </a:lnTo>
                    <a:lnTo>
                      <a:pt x="63" y="190"/>
                    </a:lnTo>
                    <a:lnTo>
                      <a:pt x="53" y="185"/>
                    </a:lnTo>
                    <a:lnTo>
                      <a:pt x="44" y="181"/>
                    </a:lnTo>
                    <a:lnTo>
                      <a:pt x="36" y="175"/>
                    </a:lnTo>
                    <a:lnTo>
                      <a:pt x="30" y="170"/>
                    </a:lnTo>
                    <a:lnTo>
                      <a:pt x="23" y="162"/>
                    </a:lnTo>
                    <a:lnTo>
                      <a:pt x="17" y="154"/>
                    </a:lnTo>
                    <a:lnTo>
                      <a:pt x="11" y="145"/>
                    </a:lnTo>
                    <a:lnTo>
                      <a:pt x="7" y="137"/>
                    </a:lnTo>
                    <a:lnTo>
                      <a:pt x="4" y="128"/>
                    </a:lnTo>
                    <a:lnTo>
                      <a:pt x="2" y="118"/>
                    </a:lnTo>
                    <a:lnTo>
                      <a:pt x="0" y="109"/>
                    </a:lnTo>
                    <a:lnTo>
                      <a:pt x="0" y="99"/>
                    </a:lnTo>
                    <a:lnTo>
                      <a:pt x="0" y="88"/>
                    </a:lnTo>
                    <a:lnTo>
                      <a:pt x="2" y="78"/>
                    </a:lnTo>
                    <a:lnTo>
                      <a:pt x="4" y="69"/>
                    </a:lnTo>
                    <a:lnTo>
                      <a:pt x="7" y="61"/>
                    </a:lnTo>
                    <a:lnTo>
                      <a:pt x="11" y="52"/>
                    </a:lnTo>
                    <a:lnTo>
                      <a:pt x="17" y="44"/>
                    </a:lnTo>
                    <a:lnTo>
                      <a:pt x="23" y="37"/>
                    </a:lnTo>
                    <a:lnTo>
                      <a:pt x="30" y="29"/>
                    </a:lnTo>
                    <a:lnTo>
                      <a:pt x="36" y="21"/>
                    </a:lnTo>
                    <a:lnTo>
                      <a:pt x="44" y="16"/>
                    </a:lnTo>
                    <a:lnTo>
                      <a:pt x="53" y="12"/>
                    </a:lnTo>
                    <a:lnTo>
                      <a:pt x="63" y="6"/>
                    </a:lnTo>
                    <a:lnTo>
                      <a:pt x="72" y="2"/>
                    </a:lnTo>
                    <a:lnTo>
                      <a:pt x="82" y="2"/>
                    </a:lnTo>
                    <a:lnTo>
                      <a:pt x="93" y="0"/>
                    </a:lnTo>
                    <a:lnTo>
                      <a:pt x="104" y="0"/>
                    </a:lnTo>
                    <a:lnTo>
                      <a:pt x="114" y="0"/>
                    </a:lnTo>
                    <a:lnTo>
                      <a:pt x="123" y="2"/>
                    </a:lnTo>
                    <a:lnTo>
                      <a:pt x="135" y="2"/>
                    </a:lnTo>
                    <a:lnTo>
                      <a:pt x="144" y="6"/>
                    </a:lnTo>
                    <a:lnTo>
                      <a:pt x="152" y="12"/>
                    </a:lnTo>
                    <a:lnTo>
                      <a:pt x="161" y="16"/>
                    </a:lnTo>
                    <a:lnTo>
                      <a:pt x="169" y="21"/>
                    </a:lnTo>
                    <a:lnTo>
                      <a:pt x="179" y="29"/>
                    </a:lnTo>
                    <a:lnTo>
                      <a:pt x="184" y="37"/>
                    </a:lnTo>
                    <a:lnTo>
                      <a:pt x="190" y="44"/>
                    </a:lnTo>
                    <a:lnTo>
                      <a:pt x="196" y="52"/>
                    </a:lnTo>
                    <a:lnTo>
                      <a:pt x="201" y="61"/>
                    </a:lnTo>
                    <a:lnTo>
                      <a:pt x="203" y="69"/>
                    </a:lnTo>
                    <a:lnTo>
                      <a:pt x="207" y="78"/>
                    </a:lnTo>
                    <a:lnTo>
                      <a:pt x="209" y="88"/>
                    </a:lnTo>
                    <a:lnTo>
                      <a:pt x="211" y="99"/>
                    </a:lnTo>
                    <a:lnTo>
                      <a:pt x="209" y="109"/>
                    </a:lnTo>
                    <a:lnTo>
                      <a:pt x="207" y="118"/>
                    </a:lnTo>
                    <a:lnTo>
                      <a:pt x="203" y="128"/>
                    </a:lnTo>
                    <a:lnTo>
                      <a:pt x="201" y="137"/>
                    </a:lnTo>
                    <a:lnTo>
                      <a:pt x="196" y="145"/>
                    </a:lnTo>
                    <a:lnTo>
                      <a:pt x="190" y="154"/>
                    </a:lnTo>
                    <a:lnTo>
                      <a:pt x="184" y="162"/>
                    </a:lnTo>
                    <a:lnTo>
                      <a:pt x="179" y="170"/>
                    </a:lnTo>
                    <a:lnTo>
                      <a:pt x="169" y="175"/>
                    </a:lnTo>
                    <a:lnTo>
                      <a:pt x="161" y="181"/>
                    </a:lnTo>
                    <a:lnTo>
                      <a:pt x="152" y="185"/>
                    </a:lnTo>
                    <a:lnTo>
                      <a:pt x="144" y="190"/>
                    </a:lnTo>
                    <a:lnTo>
                      <a:pt x="135" y="192"/>
                    </a:lnTo>
                    <a:lnTo>
                      <a:pt x="123" y="196"/>
                    </a:lnTo>
                    <a:lnTo>
                      <a:pt x="114" y="198"/>
                    </a:lnTo>
                    <a:lnTo>
                      <a:pt x="104" y="200"/>
                    </a:lnTo>
                    <a:lnTo>
                      <a:pt x="104" y="200"/>
                    </a:lnTo>
                    <a:close/>
                  </a:path>
                </a:pathLst>
              </a:custGeom>
              <a:solidFill>
                <a:srgbClr val="DBD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30" name="Freeform 142"/>
              <p:cNvSpPr>
                <a:spLocks/>
              </p:cNvSpPr>
              <p:nvPr/>
            </p:nvSpPr>
            <p:spPr bwMode="auto">
              <a:xfrm>
                <a:off x="2579" y="3072"/>
                <a:ext cx="137" cy="128"/>
              </a:xfrm>
              <a:custGeom>
                <a:avLst/>
                <a:gdLst>
                  <a:gd name="T0" fmla="*/ 129 w 273"/>
                  <a:gd name="T1" fmla="*/ 254 h 256"/>
                  <a:gd name="T2" fmla="*/ 114 w 273"/>
                  <a:gd name="T3" fmla="*/ 252 h 256"/>
                  <a:gd name="T4" fmla="*/ 93 w 273"/>
                  <a:gd name="T5" fmla="*/ 247 h 256"/>
                  <a:gd name="T6" fmla="*/ 68 w 273"/>
                  <a:gd name="T7" fmla="*/ 237 h 256"/>
                  <a:gd name="T8" fmla="*/ 47 w 273"/>
                  <a:gd name="T9" fmla="*/ 224 h 256"/>
                  <a:gd name="T10" fmla="*/ 28 w 273"/>
                  <a:gd name="T11" fmla="*/ 205 h 256"/>
                  <a:gd name="T12" fmla="*/ 13 w 273"/>
                  <a:gd name="T13" fmla="*/ 184 h 256"/>
                  <a:gd name="T14" fmla="*/ 3 w 273"/>
                  <a:gd name="T15" fmla="*/ 163 h 256"/>
                  <a:gd name="T16" fmla="*/ 0 w 273"/>
                  <a:gd name="T17" fmla="*/ 138 h 256"/>
                  <a:gd name="T18" fmla="*/ 0 w 273"/>
                  <a:gd name="T19" fmla="*/ 112 h 256"/>
                  <a:gd name="T20" fmla="*/ 3 w 273"/>
                  <a:gd name="T21" fmla="*/ 87 h 256"/>
                  <a:gd name="T22" fmla="*/ 13 w 273"/>
                  <a:gd name="T23" fmla="*/ 62 h 256"/>
                  <a:gd name="T24" fmla="*/ 28 w 273"/>
                  <a:gd name="T25" fmla="*/ 43 h 256"/>
                  <a:gd name="T26" fmla="*/ 47 w 273"/>
                  <a:gd name="T27" fmla="*/ 26 h 256"/>
                  <a:gd name="T28" fmla="*/ 68 w 273"/>
                  <a:gd name="T29" fmla="*/ 13 h 256"/>
                  <a:gd name="T30" fmla="*/ 93 w 273"/>
                  <a:gd name="T31" fmla="*/ 4 h 256"/>
                  <a:gd name="T32" fmla="*/ 114 w 273"/>
                  <a:gd name="T33" fmla="*/ 0 h 256"/>
                  <a:gd name="T34" fmla="*/ 129 w 273"/>
                  <a:gd name="T35" fmla="*/ 0 h 256"/>
                  <a:gd name="T36" fmla="*/ 150 w 273"/>
                  <a:gd name="T37" fmla="*/ 0 h 256"/>
                  <a:gd name="T38" fmla="*/ 174 w 273"/>
                  <a:gd name="T39" fmla="*/ 4 h 256"/>
                  <a:gd name="T40" fmla="*/ 199 w 273"/>
                  <a:gd name="T41" fmla="*/ 13 h 256"/>
                  <a:gd name="T42" fmla="*/ 222 w 273"/>
                  <a:gd name="T43" fmla="*/ 26 h 256"/>
                  <a:gd name="T44" fmla="*/ 239 w 273"/>
                  <a:gd name="T45" fmla="*/ 43 h 256"/>
                  <a:gd name="T46" fmla="*/ 256 w 273"/>
                  <a:gd name="T47" fmla="*/ 62 h 256"/>
                  <a:gd name="T48" fmla="*/ 266 w 273"/>
                  <a:gd name="T49" fmla="*/ 87 h 256"/>
                  <a:gd name="T50" fmla="*/ 273 w 273"/>
                  <a:gd name="T51" fmla="*/ 112 h 256"/>
                  <a:gd name="T52" fmla="*/ 273 w 273"/>
                  <a:gd name="T53" fmla="*/ 138 h 256"/>
                  <a:gd name="T54" fmla="*/ 266 w 273"/>
                  <a:gd name="T55" fmla="*/ 163 h 256"/>
                  <a:gd name="T56" fmla="*/ 256 w 273"/>
                  <a:gd name="T57" fmla="*/ 184 h 256"/>
                  <a:gd name="T58" fmla="*/ 239 w 273"/>
                  <a:gd name="T59" fmla="*/ 205 h 256"/>
                  <a:gd name="T60" fmla="*/ 222 w 273"/>
                  <a:gd name="T61" fmla="*/ 224 h 256"/>
                  <a:gd name="T62" fmla="*/ 199 w 273"/>
                  <a:gd name="T63" fmla="*/ 237 h 256"/>
                  <a:gd name="T64" fmla="*/ 174 w 273"/>
                  <a:gd name="T65" fmla="*/ 247 h 256"/>
                  <a:gd name="T66" fmla="*/ 150 w 273"/>
                  <a:gd name="T67" fmla="*/ 254 h 256"/>
                  <a:gd name="T68" fmla="*/ 136 w 273"/>
                  <a:gd name="T69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3" h="256">
                    <a:moveTo>
                      <a:pt x="136" y="256"/>
                    </a:moveTo>
                    <a:lnTo>
                      <a:pt x="129" y="254"/>
                    </a:lnTo>
                    <a:lnTo>
                      <a:pt x="121" y="254"/>
                    </a:lnTo>
                    <a:lnTo>
                      <a:pt x="114" y="252"/>
                    </a:lnTo>
                    <a:lnTo>
                      <a:pt x="108" y="251"/>
                    </a:lnTo>
                    <a:lnTo>
                      <a:pt x="93" y="247"/>
                    </a:lnTo>
                    <a:lnTo>
                      <a:pt x="81" y="243"/>
                    </a:lnTo>
                    <a:lnTo>
                      <a:pt x="68" y="237"/>
                    </a:lnTo>
                    <a:lnTo>
                      <a:pt x="59" y="232"/>
                    </a:lnTo>
                    <a:lnTo>
                      <a:pt x="47" y="224"/>
                    </a:lnTo>
                    <a:lnTo>
                      <a:pt x="38" y="216"/>
                    </a:lnTo>
                    <a:lnTo>
                      <a:pt x="28" y="205"/>
                    </a:lnTo>
                    <a:lnTo>
                      <a:pt x="22" y="197"/>
                    </a:lnTo>
                    <a:lnTo>
                      <a:pt x="13" y="184"/>
                    </a:lnTo>
                    <a:lnTo>
                      <a:pt x="9" y="175"/>
                    </a:lnTo>
                    <a:lnTo>
                      <a:pt x="3" y="163"/>
                    </a:lnTo>
                    <a:lnTo>
                      <a:pt x="1" y="150"/>
                    </a:lnTo>
                    <a:lnTo>
                      <a:pt x="0" y="138"/>
                    </a:lnTo>
                    <a:lnTo>
                      <a:pt x="0" y="125"/>
                    </a:lnTo>
                    <a:lnTo>
                      <a:pt x="0" y="112"/>
                    </a:lnTo>
                    <a:lnTo>
                      <a:pt x="1" y="99"/>
                    </a:lnTo>
                    <a:lnTo>
                      <a:pt x="3" y="87"/>
                    </a:lnTo>
                    <a:lnTo>
                      <a:pt x="9" y="76"/>
                    </a:lnTo>
                    <a:lnTo>
                      <a:pt x="13" y="62"/>
                    </a:lnTo>
                    <a:lnTo>
                      <a:pt x="22" y="53"/>
                    </a:lnTo>
                    <a:lnTo>
                      <a:pt x="28" y="43"/>
                    </a:lnTo>
                    <a:lnTo>
                      <a:pt x="38" y="36"/>
                    </a:lnTo>
                    <a:lnTo>
                      <a:pt x="47" y="26"/>
                    </a:lnTo>
                    <a:lnTo>
                      <a:pt x="59" y="21"/>
                    </a:lnTo>
                    <a:lnTo>
                      <a:pt x="68" y="13"/>
                    </a:lnTo>
                    <a:lnTo>
                      <a:pt x="81" y="7"/>
                    </a:lnTo>
                    <a:lnTo>
                      <a:pt x="93" y="4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1" y="0"/>
                    </a:lnTo>
                    <a:lnTo>
                      <a:pt x="129" y="0"/>
                    </a:lnTo>
                    <a:lnTo>
                      <a:pt x="136" y="0"/>
                    </a:lnTo>
                    <a:lnTo>
                      <a:pt x="150" y="0"/>
                    </a:lnTo>
                    <a:lnTo>
                      <a:pt x="163" y="0"/>
                    </a:lnTo>
                    <a:lnTo>
                      <a:pt x="174" y="4"/>
                    </a:lnTo>
                    <a:lnTo>
                      <a:pt x="188" y="7"/>
                    </a:lnTo>
                    <a:lnTo>
                      <a:pt x="199" y="13"/>
                    </a:lnTo>
                    <a:lnTo>
                      <a:pt x="211" y="21"/>
                    </a:lnTo>
                    <a:lnTo>
                      <a:pt x="222" y="26"/>
                    </a:lnTo>
                    <a:lnTo>
                      <a:pt x="232" y="36"/>
                    </a:lnTo>
                    <a:lnTo>
                      <a:pt x="239" y="43"/>
                    </a:lnTo>
                    <a:lnTo>
                      <a:pt x="249" y="53"/>
                    </a:lnTo>
                    <a:lnTo>
                      <a:pt x="256" y="62"/>
                    </a:lnTo>
                    <a:lnTo>
                      <a:pt x="262" y="76"/>
                    </a:lnTo>
                    <a:lnTo>
                      <a:pt x="266" y="87"/>
                    </a:lnTo>
                    <a:lnTo>
                      <a:pt x="270" y="99"/>
                    </a:lnTo>
                    <a:lnTo>
                      <a:pt x="273" y="112"/>
                    </a:lnTo>
                    <a:lnTo>
                      <a:pt x="273" y="125"/>
                    </a:lnTo>
                    <a:lnTo>
                      <a:pt x="273" y="138"/>
                    </a:lnTo>
                    <a:lnTo>
                      <a:pt x="270" y="150"/>
                    </a:lnTo>
                    <a:lnTo>
                      <a:pt x="266" y="163"/>
                    </a:lnTo>
                    <a:lnTo>
                      <a:pt x="262" y="175"/>
                    </a:lnTo>
                    <a:lnTo>
                      <a:pt x="256" y="184"/>
                    </a:lnTo>
                    <a:lnTo>
                      <a:pt x="249" y="197"/>
                    </a:lnTo>
                    <a:lnTo>
                      <a:pt x="239" y="205"/>
                    </a:lnTo>
                    <a:lnTo>
                      <a:pt x="232" y="216"/>
                    </a:lnTo>
                    <a:lnTo>
                      <a:pt x="222" y="224"/>
                    </a:lnTo>
                    <a:lnTo>
                      <a:pt x="211" y="232"/>
                    </a:lnTo>
                    <a:lnTo>
                      <a:pt x="199" y="237"/>
                    </a:lnTo>
                    <a:lnTo>
                      <a:pt x="188" y="243"/>
                    </a:lnTo>
                    <a:lnTo>
                      <a:pt x="174" y="247"/>
                    </a:lnTo>
                    <a:lnTo>
                      <a:pt x="163" y="251"/>
                    </a:lnTo>
                    <a:lnTo>
                      <a:pt x="150" y="254"/>
                    </a:lnTo>
                    <a:lnTo>
                      <a:pt x="136" y="256"/>
                    </a:lnTo>
                    <a:lnTo>
                      <a:pt x="136" y="256"/>
                    </a:lnTo>
                    <a:close/>
                  </a:path>
                </a:pathLst>
              </a:custGeom>
              <a:solidFill>
                <a:srgbClr val="DBD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31" name="Freeform 143"/>
              <p:cNvSpPr>
                <a:spLocks/>
              </p:cNvSpPr>
              <p:nvPr/>
            </p:nvSpPr>
            <p:spPr bwMode="auto">
              <a:xfrm>
                <a:off x="2898" y="3030"/>
                <a:ext cx="334" cy="203"/>
              </a:xfrm>
              <a:custGeom>
                <a:avLst/>
                <a:gdLst>
                  <a:gd name="T0" fmla="*/ 565 w 670"/>
                  <a:gd name="T1" fmla="*/ 0 h 407"/>
                  <a:gd name="T2" fmla="*/ 670 w 670"/>
                  <a:gd name="T3" fmla="*/ 243 h 407"/>
                  <a:gd name="T4" fmla="*/ 424 w 670"/>
                  <a:gd name="T5" fmla="*/ 390 h 407"/>
                  <a:gd name="T6" fmla="*/ 56 w 670"/>
                  <a:gd name="T7" fmla="*/ 407 h 407"/>
                  <a:gd name="T8" fmla="*/ 0 w 670"/>
                  <a:gd name="T9" fmla="*/ 95 h 407"/>
                  <a:gd name="T10" fmla="*/ 565 w 670"/>
                  <a:gd name="T11" fmla="*/ 0 h 407"/>
                  <a:gd name="T12" fmla="*/ 565 w 670"/>
                  <a:gd name="T13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0" h="407">
                    <a:moveTo>
                      <a:pt x="565" y="0"/>
                    </a:moveTo>
                    <a:lnTo>
                      <a:pt x="670" y="243"/>
                    </a:lnTo>
                    <a:lnTo>
                      <a:pt x="424" y="390"/>
                    </a:lnTo>
                    <a:lnTo>
                      <a:pt x="56" y="407"/>
                    </a:lnTo>
                    <a:lnTo>
                      <a:pt x="0" y="95"/>
                    </a:lnTo>
                    <a:lnTo>
                      <a:pt x="565" y="0"/>
                    </a:ln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5C5C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32" name="Freeform 144"/>
              <p:cNvSpPr>
                <a:spLocks/>
              </p:cNvSpPr>
              <p:nvPr/>
            </p:nvSpPr>
            <p:spPr bwMode="auto">
              <a:xfrm>
                <a:off x="3213" y="3017"/>
                <a:ext cx="70" cy="82"/>
              </a:xfrm>
              <a:custGeom>
                <a:avLst/>
                <a:gdLst>
                  <a:gd name="T0" fmla="*/ 70 w 138"/>
                  <a:gd name="T1" fmla="*/ 166 h 166"/>
                  <a:gd name="T2" fmla="*/ 62 w 138"/>
                  <a:gd name="T3" fmla="*/ 166 h 166"/>
                  <a:gd name="T4" fmla="*/ 55 w 138"/>
                  <a:gd name="T5" fmla="*/ 164 h 166"/>
                  <a:gd name="T6" fmla="*/ 47 w 138"/>
                  <a:gd name="T7" fmla="*/ 160 h 166"/>
                  <a:gd name="T8" fmla="*/ 41 w 138"/>
                  <a:gd name="T9" fmla="*/ 160 h 166"/>
                  <a:gd name="T10" fmla="*/ 30 w 138"/>
                  <a:gd name="T11" fmla="*/ 151 h 166"/>
                  <a:gd name="T12" fmla="*/ 21 w 138"/>
                  <a:gd name="T13" fmla="*/ 141 h 166"/>
                  <a:gd name="T14" fmla="*/ 11 w 138"/>
                  <a:gd name="T15" fmla="*/ 128 h 166"/>
                  <a:gd name="T16" fmla="*/ 3 w 138"/>
                  <a:gd name="T17" fmla="*/ 115 h 166"/>
                  <a:gd name="T18" fmla="*/ 2 w 138"/>
                  <a:gd name="T19" fmla="*/ 107 h 166"/>
                  <a:gd name="T20" fmla="*/ 0 w 138"/>
                  <a:gd name="T21" fmla="*/ 99 h 166"/>
                  <a:gd name="T22" fmla="*/ 0 w 138"/>
                  <a:gd name="T23" fmla="*/ 92 h 166"/>
                  <a:gd name="T24" fmla="*/ 0 w 138"/>
                  <a:gd name="T25" fmla="*/ 84 h 166"/>
                  <a:gd name="T26" fmla="*/ 0 w 138"/>
                  <a:gd name="T27" fmla="*/ 75 h 166"/>
                  <a:gd name="T28" fmla="*/ 0 w 138"/>
                  <a:gd name="T29" fmla="*/ 67 h 166"/>
                  <a:gd name="T30" fmla="*/ 2 w 138"/>
                  <a:gd name="T31" fmla="*/ 59 h 166"/>
                  <a:gd name="T32" fmla="*/ 3 w 138"/>
                  <a:gd name="T33" fmla="*/ 52 h 166"/>
                  <a:gd name="T34" fmla="*/ 11 w 138"/>
                  <a:gd name="T35" fmla="*/ 37 h 166"/>
                  <a:gd name="T36" fmla="*/ 21 w 138"/>
                  <a:gd name="T37" fmla="*/ 25 h 166"/>
                  <a:gd name="T38" fmla="*/ 30 w 138"/>
                  <a:gd name="T39" fmla="*/ 14 h 166"/>
                  <a:gd name="T40" fmla="*/ 41 w 138"/>
                  <a:gd name="T41" fmla="*/ 6 h 166"/>
                  <a:gd name="T42" fmla="*/ 47 w 138"/>
                  <a:gd name="T43" fmla="*/ 2 h 166"/>
                  <a:gd name="T44" fmla="*/ 55 w 138"/>
                  <a:gd name="T45" fmla="*/ 2 h 166"/>
                  <a:gd name="T46" fmla="*/ 62 w 138"/>
                  <a:gd name="T47" fmla="*/ 0 h 166"/>
                  <a:gd name="T48" fmla="*/ 70 w 138"/>
                  <a:gd name="T49" fmla="*/ 0 h 166"/>
                  <a:gd name="T50" fmla="*/ 81 w 138"/>
                  <a:gd name="T51" fmla="*/ 2 h 166"/>
                  <a:gd name="T52" fmla="*/ 95 w 138"/>
                  <a:gd name="T53" fmla="*/ 6 h 166"/>
                  <a:gd name="T54" fmla="*/ 106 w 138"/>
                  <a:gd name="T55" fmla="*/ 14 h 166"/>
                  <a:gd name="T56" fmla="*/ 118 w 138"/>
                  <a:gd name="T57" fmla="*/ 25 h 166"/>
                  <a:gd name="T58" fmla="*/ 125 w 138"/>
                  <a:gd name="T59" fmla="*/ 37 h 166"/>
                  <a:gd name="T60" fmla="*/ 131 w 138"/>
                  <a:gd name="T61" fmla="*/ 52 h 166"/>
                  <a:gd name="T62" fmla="*/ 133 w 138"/>
                  <a:gd name="T63" fmla="*/ 59 h 166"/>
                  <a:gd name="T64" fmla="*/ 135 w 138"/>
                  <a:gd name="T65" fmla="*/ 67 h 166"/>
                  <a:gd name="T66" fmla="*/ 137 w 138"/>
                  <a:gd name="T67" fmla="*/ 75 h 166"/>
                  <a:gd name="T68" fmla="*/ 138 w 138"/>
                  <a:gd name="T69" fmla="*/ 84 h 166"/>
                  <a:gd name="T70" fmla="*/ 137 w 138"/>
                  <a:gd name="T71" fmla="*/ 92 h 166"/>
                  <a:gd name="T72" fmla="*/ 135 w 138"/>
                  <a:gd name="T73" fmla="*/ 99 h 166"/>
                  <a:gd name="T74" fmla="*/ 133 w 138"/>
                  <a:gd name="T75" fmla="*/ 107 h 166"/>
                  <a:gd name="T76" fmla="*/ 131 w 138"/>
                  <a:gd name="T77" fmla="*/ 115 h 166"/>
                  <a:gd name="T78" fmla="*/ 125 w 138"/>
                  <a:gd name="T79" fmla="*/ 128 h 166"/>
                  <a:gd name="T80" fmla="*/ 118 w 138"/>
                  <a:gd name="T81" fmla="*/ 141 h 166"/>
                  <a:gd name="T82" fmla="*/ 106 w 138"/>
                  <a:gd name="T83" fmla="*/ 151 h 166"/>
                  <a:gd name="T84" fmla="*/ 95 w 138"/>
                  <a:gd name="T85" fmla="*/ 160 h 166"/>
                  <a:gd name="T86" fmla="*/ 81 w 138"/>
                  <a:gd name="T87" fmla="*/ 164 h 166"/>
                  <a:gd name="T88" fmla="*/ 70 w 138"/>
                  <a:gd name="T89" fmla="*/ 166 h 166"/>
                  <a:gd name="T90" fmla="*/ 70 w 138"/>
                  <a:gd name="T91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8" h="166">
                    <a:moveTo>
                      <a:pt x="70" y="166"/>
                    </a:moveTo>
                    <a:lnTo>
                      <a:pt x="62" y="166"/>
                    </a:lnTo>
                    <a:lnTo>
                      <a:pt x="55" y="164"/>
                    </a:lnTo>
                    <a:lnTo>
                      <a:pt x="47" y="160"/>
                    </a:lnTo>
                    <a:lnTo>
                      <a:pt x="41" y="160"/>
                    </a:lnTo>
                    <a:lnTo>
                      <a:pt x="30" y="151"/>
                    </a:lnTo>
                    <a:lnTo>
                      <a:pt x="21" y="141"/>
                    </a:lnTo>
                    <a:lnTo>
                      <a:pt x="11" y="128"/>
                    </a:lnTo>
                    <a:lnTo>
                      <a:pt x="3" y="115"/>
                    </a:lnTo>
                    <a:lnTo>
                      <a:pt x="2" y="107"/>
                    </a:lnTo>
                    <a:lnTo>
                      <a:pt x="0" y="99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2" y="59"/>
                    </a:lnTo>
                    <a:lnTo>
                      <a:pt x="3" y="52"/>
                    </a:lnTo>
                    <a:lnTo>
                      <a:pt x="11" y="37"/>
                    </a:lnTo>
                    <a:lnTo>
                      <a:pt x="21" y="25"/>
                    </a:lnTo>
                    <a:lnTo>
                      <a:pt x="30" y="14"/>
                    </a:lnTo>
                    <a:lnTo>
                      <a:pt x="41" y="6"/>
                    </a:lnTo>
                    <a:lnTo>
                      <a:pt x="47" y="2"/>
                    </a:lnTo>
                    <a:lnTo>
                      <a:pt x="55" y="2"/>
                    </a:lnTo>
                    <a:lnTo>
                      <a:pt x="62" y="0"/>
                    </a:lnTo>
                    <a:lnTo>
                      <a:pt x="70" y="0"/>
                    </a:lnTo>
                    <a:lnTo>
                      <a:pt x="81" y="2"/>
                    </a:lnTo>
                    <a:lnTo>
                      <a:pt x="95" y="6"/>
                    </a:lnTo>
                    <a:lnTo>
                      <a:pt x="106" y="14"/>
                    </a:lnTo>
                    <a:lnTo>
                      <a:pt x="118" y="25"/>
                    </a:lnTo>
                    <a:lnTo>
                      <a:pt x="125" y="37"/>
                    </a:lnTo>
                    <a:lnTo>
                      <a:pt x="131" y="52"/>
                    </a:lnTo>
                    <a:lnTo>
                      <a:pt x="133" y="59"/>
                    </a:lnTo>
                    <a:lnTo>
                      <a:pt x="135" y="67"/>
                    </a:lnTo>
                    <a:lnTo>
                      <a:pt x="137" y="75"/>
                    </a:lnTo>
                    <a:lnTo>
                      <a:pt x="138" y="84"/>
                    </a:lnTo>
                    <a:lnTo>
                      <a:pt x="137" y="92"/>
                    </a:lnTo>
                    <a:lnTo>
                      <a:pt x="135" y="99"/>
                    </a:lnTo>
                    <a:lnTo>
                      <a:pt x="133" y="107"/>
                    </a:lnTo>
                    <a:lnTo>
                      <a:pt x="131" y="115"/>
                    </a:lnTo>
                    <a:lnTo>
                      <a:pt x="125" y="128"/>
                    </a:lnTo>
                    <a:lnTo>
                      <a:pt x="118" y="141"/>
                    </a:lnTo>
                    <a:lnTo>
                      <a:pt x="106" y="151"/>
                    </a:lnTo>
                    <a:lnTo>
                      <a:pt x="95" y="160"/>
                    </a:lnTo>
                    <a:lnTo>
                      <a:pt x="81" y="164"/>
                    </a:lnTo>
                    <a:lnTo>
                      <a:pt x="70" y="166"/>
                    </a:lnTo>
                    <a:lnTo>
                      <a:pt x="70" y="166"/>
                    </a:lnTo>
                    <a:close/>
                  </a:path>
                </a:pathLst>
              </a:custGeom>
              <a:solidFill>
                <a:srgbClr val="CFC9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33" name="Freeform 145"/>
              <p:cNvSpPr>
                <a:spLocks/>
              </p:cNvSpPr>
              <p:nvPr/>
            </p:nvSpPr>
            <p:spPr bwMode="auto">
              <a:xfrm>
                <a:off x="3287" y="2940"/>
                <a:ext cx="94" cy="112"/>
              </a:xfrm>
              <a:custGeom>
                <a:avLst/>
                <a:gdLst>
                  <a:gd name="T0" fmla="*/ 82 w 186"/>
                  <a:gd name="T1" fmla="*/ 222 h 224"/>
                  <a:gd name="T2" fmla="*/ 65 w 186"/>
                  <a:gd name="T3" fmla="*/ 218 h 224"/>
                  <a:gd name="T4" fmla="*/ 49 w 186"/>
                  <a:gd name="T5" fmla="*/ 209 h 224"/>
                  <a:gd name="T6" fmla="*/ 32 w 186"/>
                  <a:gd name="T7" fmla="*/ 195 h 224"/>
                  <a:gd name="T8" fmla="*/ 19 w 186"/>
                  <a:gd name="T9" fmla="*/ 182 h 224"/>
                  <a:gd name="T10" fmla="*/ 11 w 186"/>
                  <a:gd name="T11" fmla="*/ 163 h 224"/>
                  <a:gd name="T12" fmla="*/ 2 w 186"/>
                  <a:gd name="T13" fmla="*/ 144 h 224"/>
                  <a:gd name="T14" fmla="*/ 0 w 186"/>
                  <a:gd name="T15" fmla="*/ 123 h 224"/>
                  <a:gd name="T16" fmla="*/ 0 w 186"/>
                  <a:gd name="T17" fmla="*/ 100 h 224"/>
                  <a:gd name="T18" fmla="*/ 2 w 186"/>
                  <a:gd name="T19" fmla="*/ 77 h 224"/>
                  <a:gd name="T20" fmla="*/ 11 w 186"/>
                  <a:gd name="T21" fmla="*/ 57 h 224"/>
                  <a:gd name="T22" fmla="*/ 19 w 186"/>
                  <a:gd name="T23" fmla="*/ 39 h 224"/>
                  <a:gd name="T24" fmla="*/ 32 w 186"/>
                  <a:gd name="T25" fmla="*/ 24 h 224"/>
                  <a:gd name="T26" fmla="*/ 49 w 186"/>
                  <a:gd name="T27" fmla="*/ 11 h 224"/>
                  <a:gd name="T28" fmla="*/ 65 w 186"/>
                  <a:gd name="T29" fmla="*/ 3 h 224"/>
                  <a:gd name="T30" fmla="*/ 82 w 186"/>
                  <a:gd name="T31" fmla="*/ 0 h 224"/>
                  <a:gd name="T32" fmla="*/ 103 w 186"/>
                  <a:gd name="T33" fmla="*/ 0 h 224"/>
                  <a:gd name="T34" fmla="*/ 120 w 186"/>
                  <a:gd name="T35" fmla="*/ 3 h 224"/>
                  <a:gd name="T36" fmla="*/ 137 w 186"/>
                  <a:gd name="T37" fmla="*/ 11 h 224"/>
                  <a:gd name="T38" fmla="*/ 150 w 186"/>
                  <a:gd name="T39" fmla="*/ 24 h 224"/>
                  <a:gd name="T40" fmla="*/ 163 w 186"/>
                  <a:gd name="T41" fmla="*/ 39 h 224"/>
                  <a:gd name="T42" fmla="*/ 173 w 186"/>
                  <a:gd name="T43" fmla="*/ 57 h 224"/>
                  <a:gd name="T44" fmla="*/ 181 w 186"/>
                  <a:gd name="T45" fmla="*/ 77 h 224"/>
                  <a:gd name="T46" fmla="*/ 184 w 186"/>
                  <a:gd name="T47" fmla="*/ 100 h 224"/>
                  <a:gd name="T48" fmla="*/ 184 w 186"/>
                  <a:gd name="T49" fmla="*/ 123 h 224"/>
                  <a:gd name="T50" fmla="*/ 181 w 186"/>
                  <a:gd name="T51" fmla="*/ 144 h 224"/>
                  <a:gd name="T52" fmla="*/ 173 w 186"/>
                  <a:gd name="T53" fmla="*/ 163 h 224"/>
                  <a:gd name="T54" fmla="*/ 163 w 186"/>
                  <a:gd name="T55" fmla="*/ 182 h 224"/>
                  <a:gd name="T56" fmla="*/ 150 w 186"/>
                  <a:gd name="T57" fmla="*/ 195 h 224"/>
                  <a:gd name="T58" fmla="*/ 137 w 186"/>
                  <a:gd name="T59" fmla="*/ 209 h 224"/>
                  <a:gd name="T60" fmla="*/ 120 w 186"/>
                  <a:gd name="T61" fmla="*/ 218 h 224"/>
                  <a:gd name="T62" fmla="*/ 103 w 186"/>
                  <a:gd name="T63" fmla="*/ 222 h 224"/>
                  <a:gd name="T64" fmla="*/ 93 w 186"/>
                  <a:gd name="T65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6" h="224">
                    <a:moveTo>
                      <a:pt x="93" y="224"/>
                    </a:moveTo>
                    <a:lnTo>
                      <a:pt x="82" y="222"/>
                    </a:lnTo>
                    <a:lnTo>
                      <a:pt x="74" y="222"/>
                    </a:lnTo>
                    <a:lnTo>
                      <a:pt x="65" y="218"/>
                    </a:lnTo>
                    <a:lnTo>
                      <a:pt x="57" y="214"/>
                    </a:lnTo>
                    <a:lnTo>
                      <a:pt x="49" y="209"/>
                    </a:lnTo>
                    <a:lnTo>
                      <a:pt x="40" y="203"/>
                    </a:lnTo>
                    <a:lnTo>
                      <a:pt x="32" y="195"/>
                    </a:lnTo>
                    <a:lnTo>
                      <a:pt x="28" y="191"/>
                    </a:lnTo>
                    <a:lnTo>
                      <a:pt x="19" y="182"/>
                    </a:lnTo>
                    <a:lnTo>
                      <a:pt x="15" y="172"/>
                    </a:lnTo>
                    <a:lnTo>
                      <a:pt x="11" y="163"/>
                    </a:lnTo>
                    <a:lnTo>
                      <a:pt x="6" y="155"/>
                    </a:lnTo>
                    <a:lnTo>
                      <a:pt x="2" y="144"/>
                    </a:lnTo>
                    <a:lnTo>
                      <a:pt x="2" y="133"/>
                    </a:lnTo>
                    <a:lnTo>
                      <a:pt x="0" y="123"/>
                    </a:lnTo>
                    <a:lnTo>
                      <a:pt x="0" y="112"/>
                    </a:lnTo>
                    <a:lnTo>
                      <a:pt x="0" y="100"/>
                    </a:lnTo>
                    <a:lnTo>
                      <a:pt x="2" y="89"/>
                    </a:lnTo>
                    <a:lnTo>
                      <a:pt x="2" y="77"/>
                    </a:lnTo>
                    <a:lnTo>
                      <a:pt x="6" y="68"/>
                    </a:lnTo>
                    <a:lnTo>
                      <a:pt x="11" y="57"/>
                    </a:lnTo>
                    <a:lnTo>
                      <a:pt x="15" y="49"/>
                    </a:lnTo>
                    <a:lnTo>
                      <a:pt x="19" y="39"/>
                    </a:lnTo>
                    <a:lnTo>
                      <a:pt x="28" y="34"/>
                    </a:lnTo>
                    <a:lnTo>
                      <a:pt x="32" y="24"/>
                    </a:lnTo>
                    <a:lnTo>
                      <a:pt x="40" y="19"/>
                    </a:lnTo>
                    <a:lnTo>
                      <a:pt x="49" y="11"/>
                    </a:lnTo>
                    <a:lnTo>
                      <a:pt x="57" y="7"/>
                    </a:lnTo>
                    <a:lnTo>
                      <a:pt x="65" y="3"/>
                    </a:lnTo>
                    <a:lnTo>
                      <a:pt x="74" y="1"/>
                    </a:lnTo>
                    <a:lnTo>
                      <a:pt x="82" y="0"/>
                    </a:lnTo>
                    <a:lnTo>
                      <a:pt x="93" y="0"/>
                    </a:lnTo>
                    <a:lnTo>
                      <a:pt x="103" y="0"/>
                    </a:lnTo>
                    <a:lnTo>
                      <a:pt x="110" y="1"/>
                    </a:lnTo>
                    <a:lnTo>
                      <a:pt x="120" y="3"/>
                    </a:lnTo>
                    <a:lnTo>
                      <a:pt x="129" y="7"/>
                    </a:lnTo>
                    <a:lnTo>
                      <a:pt x="137" y="11"/>
                    </a:lnTo>
                    <a:lnTo>
                      <a:pt x="144" y="19"/>
                    </a:lnTo>
                    <a:lnTo>
                      <a:pt x="150" y="24"/>
                    </a:lnTo>
                    <a:lnTo>
                      <a:pt x="158" y="34"/>
                    </a:lnTo>
                    <a:lnTo>
                      <a:pt x="163" y="39"/>
                    </a:lnTo>
                    <a:lnTo>
                      <a:pt x="169" y="49"/>
                    </a:lnTo>
                    <a:lnTo>
                      <a:pt x="173" y="57"/>
                    </a:lnTo>
                    <a:lnTo>
                      <a:pt x="179" y="68"/>
                    </a:lnTo>
                    <a:lnTo>
                      <a:pt x="181" y="77"/>
                    </a:lnTo>
                    <a:lnTo>
                      <a:pt x="182" y="89"/>
                    </a:lnTo>
                    <a:lnTo>
                      <a:pt x="184" y="100"/>
                    </a:lnTo>
                    <a:lnTo>
                      <a:pt x="186" y="112"/>
                    </a:lnTo>
                    <a:lnTo>
                      <a:pt x="184" y="123"/>
                    </a:lnTo>
                    <a:lnTo>
                      <a:pt x="182" y="133"/>
                    </a:lnTo>
                    <a:lnTo>
                      <a:pt x="181" y="144"/>
                    </a:lnTo>
                    <a:lnTo>
                      <a:pt x="179" y="155"/>
                    </a:lnTo>
                    <a:lnTo>
                      <a:pt x="173" y="163"/>
                    </a:lnTo>
                    <a:lnTo>
                      <a:pt x="169" y="172"/>
                    </a:lnTo>
                    <a:lnTo>
                      <a:pt x="163" y="182"/>
                    </a:lnTo>
                    <a:lnTo>
                      <a:pt x="158" y="191"/>
                    </a:lnTo>
                    <a:lnTo>
                      <a:pt x="150" y="195"/>
                    </a:lnTo>
                    <a:lnTo>
                      <a:pt x="144" y="203"/>
                    </a:lnTo>
                    <a:lnTo>
                      <a:pt x="137" y="209"/>
                    </a:lnTo>
                    <a:lnTo>
                      <a:pt x="129" y="214"/>
                    </a:lnTo>
                    <a:lnTo>
                      <a:pt x="120" y="218"/>
                    </a:lnTo>
                    <a:lnTo>
                      <a:pt x="110" y="222"/>
                    </a:lnTo>
                    <a:lnTo>
                      <a:pt x="103" y="222"/>
                    </a:lnTo>
                    <a:lnTo>
                      <a:pt x="93" y="224"/>
                    </a:lnTo>
                    <a:lnTo>
                      <a:pt x="93" y="224"/>
                    </a:lnTo>
                    <a:close/>
                  </a:path>
                </a:pathLst>
              </a:custGeom>
              <a:solidFill>
                <a:srgbClr val="CFC9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34" name="Freeform 146"/>
              <p:cNvSpPr>
                <a:spLocks/>
              </p:cNvSpPr>
              <p:nvPr/>
            </p:nvSpPr>
            <p:spPr bwMode="auto">
              <a:xfrm>
                <a:off x="2940" y="3060"/>
                <a:ext cx="240" cy="66"/>
              </a:xfrm>
              <a:custGeom>
                <a:avLst/>
                <a:gdLst>
                  <a:gd name="T0" fmla="*/ 0 w 481"/>
                  <a:gd name="T1" fmla="*/ 85 h 131"/>
                  <a:gd name="T2" fmla="*/ 2 w 481"/>
                  <a:gd name="T3" fmla="*/ 85 h 131"/>
                  <a:gd name="T4" fmla="*/ 8 w 481"/>
                  <a:gd name="T5" fmla="*/ 84 h 131"/>
                  <a:gd name="T6" fmla="*/ 13 w 481"/>
                  <a:gd name="T7" fmla="*/ 82 h 131"/>
                  <a:gd name="T8" fmla="*/ 23 w 481"/>
                  <a:gd name="T9" fmla="*/ 82 h 131"/>
                  <a:gd name="T10" fmla="*/ 34 w 481"/>
                  <a:gd name="T11" fmla="*/ 78 h 131"/>
                  <a:gd name="T12" fmla="*/ 46 w 481"/>
                  <a:gd name="T13" fmla="*/ 76 h 131"/>
                  <a:gd name="T14" fmla="*/ 51 w 481"/>
                  <a:gd name="T15" fmla="*/ 74 h 131"/>
                  <a:gd name="T16" fmla="*/ 59 w 481"/>
                  <a:gd name="T17" fmla="*/ 72 h 131"/>
                  <a:gd name="T18" fmla="*/ 67 w 481"/>
                  <a:gd name="T19" fmla="*/ 72 h 131"/>
                  <a:gd name="T20" fmla="*/ 76 w 481"/>
                  <a:gd name="T21" fmla="*/ 72 h 131"/>
                  <a:gd name="T22" fmla="*/ 84 w 481"/>
                  <a:gd name="T23" fmla="*/ 68 h 131"/>
                  <a:gd name="T24" fmla="*/ 91 w 481"/>
                  <a:gd name="T25" fmla="*/ 68 h 131"/>
                  <a:gd name="T26" fmla="*/ 101 w 481"/>
                  <a:gd name="T27" fmla="*/ 65 h 131"/>
                  <a:gd name="T28" fmla="*/ 110 w 481"/>
                  <a:gd name="T29" fmla="*/ 65 h 131"/>
                  <a:gd name="T30" fmla="*/ 118 w 481"/>
                  <a:gd name="T31" fmla="*/ 61 h 131"/>
                  <a:gd name="T32" fmla="*/ 129 w 481"/>
                  <a:gd name="T33" fmla="*/ 61 h 131"/>
                  <a:gd name="T34" fmla="*/ 139 w 481"/>
                  <a:gd name="T35" fmla="*/ 57 h 131"/>
                  <a:gd name="T36" fmla="*/ 150 w 481"/>
                  <a:gd name="T37" fmla="*/ 57 h 131"/>
                  <a:gd name="T38" fmla="*/ 160 w 481"/>
                  <a:gd name="T39" fmla="*/ 53 h 131"/>
                  <a:gd name="T40" fmla="*/ 169 w 481"/>
                  <a:gd name="T41" fmla="*/ 51 h 131"/>
                  <a:gd name="T42" fmla="*/ 179 w 481"/>
                  <a:gd name="T43" fmla="*/ 49 h 131"/>
                  <a:gd name="T44" fmla="*/ 192 w 481"/>
                  <a:gd name="T45" fmla="*/ 47 h 131"/>
                  <a:gd name="T46" fmla="*/ 202 w 481"/>
                  <a:gd name="T47" fmla="*/ 46 h 131"/>
                  <a:gd name="T48" fmla="*/ 213 w 481"/>
                  <a:gd name="T49" fmla="*/ 44 h 131"/>
                  <a:gd name="T50" fmla="*/ 223 w 481"/>
                  <a:gd name="T51" fmla="*/ 44 h 131"/>
                  <a:gd name="T52" fmla="*/ 234 w 481"/>
                  <a:gd name="T53" fmla="*/ 42 h 131"/>
                  <a:gd name="T54" fmla="*/ 243 w 481"/>
                  <a:gd name="T55" fmla="*/ 40 h 131"/>
                  <a:gd name="T56" fmla="*/ 255 w 481"/>
                  <a:gd name="T57" fmla="*/ 38 h 131"/>
                  <a:gd name="T58" fmla="*/ 264 w 481"/>
                  <a:gd name="T59" fmla="*/ 36 h 131"/>
                  <a:gd name="T60" fmla="*/ 276 w 481"/>
                  <a:gd name="T61" fmla="*/ 34 h 131"/>
                  <a:gd name="T62" fmla="*/ 285 w 481"/>
                  <a:gd name="T63" fmla="*/ 30 h 131"/>
                  <a:gd name="T64" fmla="*/ 297 w 481"/>
                  <a:gd name="T65" fmla="*/ 30 h 131"/>
                  <a:gd name="T66" fmla="*/ 306 w 481"/>
                  <a:gd name="T67" fmla="*/ 27 h 131"/>
                  <a:gd name="T68" fmla="*/ 318 w 481"/>
                  <a:gd name="T69" fmla="*/ 27 h 131"/>
                  <a:gd name="T70" fmla="*/ 327 w 481"/>
                  <a:gd name="T71" fmla="*/ 23 h 131"/>
                  <a:gd name="T72" fmla="*/ 335 w 481"/>
                  <a:gd name="T73" fmla="*/ 23 h 131"/>
                  <a:gd name="T74" fmla="*/ 344 w 481"/>
                  <a:gd name="T75" fmla="*/ 19 h 131"/>
                  <a:gd name="T76" fmla="*/ 356 w 481"/>
                  <a:gd name="T77" fmla="*/ 19 h 131"/>
                  <a:gd name="T78" fmla="*/ 363 w 481"/>
                  <a:gd name="T79" fmla="*/ 15 h 131"/>
                  <a:gd name="T80" fmla="*/ 373 w 481"/>
                  <a:gd name="T81" fmla="*/ 15 h 131"/>
                  <a:gd name="T82" fmla="*/ 380 w 481"/>
                  <a:gd name="T83" fmla="*/ 13 h 131"/>
                  <a:gd name="T84" fmla="*/ 390 w 481"/>
                  <a:gd name="T85" fmla="*/ 13 h 131"/>
                  <a:gd name="T86" fmla="*/ 397 w 481"/>
                  <a:gd name="T87" fmla="*/ 9 h 131"/>
                  <a:gd name="T88" fmla="*/ 405 w 481"/>
                  <a:gd name="T89" fmla="*/ 9 h 131"/>
                  <a:gd name="T90" fmla="*/ 411 w 481"/>
                  <a:gd name="T91" fmla="*/ 8 h 131"/>
                  <a:gd name="T92" fmla="*/ 418 w 481"/>
                  <a:gd name="T93" fmla="*/ 6 h 131"/>
                  <a:gd name="T94" fmla="*/ 430 w 481"/>
                  <a:gd name="T95" fmla="*/ 4 h 131"/>
                  <a:gd name="T96" fmla="*/ 441 w 481"/>
                  <a:gd name="T97" fmla="*/ 2 h 131"/>
                  <a:gd name="T98" fmla="*/ 449 w 481"/>
                  <a:gd name="T99" fmla="*/ 2 h 131"/>
                  <a:gd name="T100" fmla="*/ 456 w 481"/>
                  <a:gd name="T101" fmla="*/ 0 h 131"/>
                  <a:gd name="T102" fmla="*/ 460 w 481"/>
                  <a:gd name="T103" fmla="*/ 0 h 131"/>
                  <a:gd name="T104" fmla="*/ 462 w 481"/>
                  <a:gd name="T105" fmla="*/ 0 h 131"/>
                  <a:gd name="T106" fmla="*/ 481 w 481"/>
                  <a:gd name="T107" fmla="*/ 46 h 131"/>
                  <a:gd name="T108" fmla="*/ 12 w 481"/>
                  <a:gd name="T109" fmla="*/ 131 h 131"/>
                  <a:gd name="T110" fmla="*/ 0 w 481"/>
                  <a:gd name="T111" fmla="*/ 85 h 131"/>
                  <a:gd name="T112" fmla="*/ 0 w 481"/>
                  <a:gd name="T113" fmla="*/ 8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1" h="131">
                    <a:moveTo>
                      <a:pt x="0" y="85"/>
                    </a:moveTo>
                    <a:lnTo>
                      <a:pt x="2" y="85"/>
                    </a:lnTo>
                    <a:lnTo>
                      <a:pt x="8" y="84"/>
                    </a:lnTo>
                    <a:lnTo>
                      <a:pt x="13" y="82"/>
                    </a:lnTo>
                    <a:lnTo>
                      <a:pt x="23" y="82"/>
                    </a:lnTo>
                    <a:lnTo>
                      <a:pt x="34" y="78"/>
                    </a:lnTo>
                    <a:lnTo>
                      <a:pt x="46" y="76"/>
                    </a:lnTo>
                    <a:lnTo>
                      <a:pt x="51" y="74"/>
                    </a:lnTo>
                    <a:lnTo>
                      <a:pt x="59" y="72"/>
                    </a:lnTo>
                    <a:lnTo>
                      <a:pt x="67" y="72"/>
                    </a:lnTo>
                    <a:lnTo>
                      <a:pt x="76" y="72"/>
                    </a:lnTo>
                    <a:lnTo>
                      <a:pt x="84" y="68"/>
                    </a:lnTo>
                    <a:lnTo>
                      <a:pt x="91" y="68"/>
                    </a:lnTo>
                    <a:lnTo>
                      <a:pt x="101" y="65"/>
                    </a:lnTo>
                    <a:lnTo>
                      <a:pt x="110" y="65"/>
                    </a:lnTo>
                    <a:lnTo>
                      <a:pt x="118" y="61"/>
                    </a:lnTo>
                    <a:lnTo>
                      <a:pt x="129" y="61"/>
                    </a:lnTo>
                    <a:lnTo>
                      <a:pt x="139" y="57"/>
                    </a:lnTo>
                    <a:lnTo>
                      <a:pt x="150" y="57"/>
                    </a:lnTo>
                    <a:lnTo>
                      <a:pt x="160" y="53"/>
                    </a:lnTo>
                    <a:lnTo>
                      <a:pt x="169" y="51"/>
                    </a:lnTo>
                    <a:lnTo>
                      <a:pt x="179" y="49"/>
                    </a:lnTo>
                    <a:lnTo>
                      <a:pt x="192" y="47"/>
                    </a:lnTo>
                    <a:lnTo>
                      <a:pt x="202" y="46"/>
                    </a:lnTo>
                    <a:lnTo>
                      <a:pt x="213" y="44"/>
                    </a:lnTo>
                    <a:lnTo>
                      <a:pt x="223" y="44"/>
                    </a:lnTo>
                    <a:lnTo>
                      <a:pt x="234" y="42"/>
                    </a:lnTo>
                    <a:lnTo>
                      <a:pt x="243" y="40"/>
                    </a:lnTo>
                    <a:lnTo>
                      <a:pt x="255" y="38"/>
                    </a:lnTo>
                    <a:lnTo>
                      <a:pt x="264" y="36"/>
                    </a:lnTo>
                    <a:lnTo>
                      <a:pt x="276" y="34"/>
                    </a:lnTo>
                    <a:lnTo>
                      <a:pt x="285" y="30"/>
                    </a:lnTo>
                    <a:lnTo>
                      <a:pt x="297" y="30"/>
                    </a:lnTo>
                    <a:lnTo>
                      <a:pt x="306" y="27"/>
                    </a:lnTo>
                    <a:lnTo>
                      <a:pt x="318" y="27"/>
                    </a:lnTo>
                    <a:lnTo>
                      <a:pt x="327" y="23"/>
                    </a:lnTo>
                    <a:lnTo>
                      <a:pt x="335" y="23"/>
                    </a:lnTo>
                    <a:lnTo>
                      <a:pt x="344" y="19"/>
                    </a:lnTo>
                    <a:lnTo>
                      <a:pt x="356" y="19"/>
                    </a:lnTo>
                    <a:lnTo>
                      <a:pt x="363" y="15"/>
                    </a:lnTo>
                    <a:lnTo>
                      <a:pt x="373" y="15"/>
                    </a:lnTo>
                    <a:lnTo>
                      <a:pt x="380" y="13"/>
                    </a:lnTo>
                    <a:lnTo>
                      <a:pt x="390" y="13"/>
                    </a:lnTo>
                    <a:lnTo>
                      <a:pt x="397" y="9"/>
                    </a:lnTo>
                    <a:lnTo>
                      <a:pt x="405" y="9"/>
                    </a:lnTo>
                    <a:lnTo>
                      <a:pt x="411" y="8"/>
                    </a:lnTo>
                    <a:lnTo>
                      <a:pt x="418" y="6"/>
                    </a:lnTo>
                    <a:lnTo>
                      <a:pt x="430" y="4"/>
                    </a:lnTo>
                    <a:lnTo>
                      <a:pt x="441" y="2"/>
                    </a:lnTo>
                    <a:lnTo>
                      <a:pt x="449" y="2"/>
                    </a:lnTo>
                    <a:lnTo>
                      <a:pt x="456" y="0"/>
                    </a:lnTo>
                    <a:lnTo>
                      <a:pt x="460" y="0"/>
                    </a:lnTo>
                    <a:lnTo>
                      <a:pt x="462" y="0"/>
                    </a:lnTo>
                    <a:lnTo>
                      <a:pt x="481" y="46"/>
                    </a:lnTo>
                    <a:lnTo>
                      <a:pt x="12" y="131"/>
                    </a:lnTo>
                    <a:lnTo>
                      <a:pt x="0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3235" name="Freeform 147"/>
              <p:cNvSpPr>
                <a:spLocks/>
              </p:cNvSpPr>
              <p:nvPr/>
            </p:nvSpPr>
            <p:spPr bwMode="auto">
              <a:xfrm>
                <a:off x="2957" y="3110"/>
                <a:ext cx="238" cy="66"/>
              </a:xfrm>
              <a:custGeom>
                <a:avLst/>
                <a:gdLst>
                  <a:gd name="T0" fmla="*/ 0 w 478"/>
                  <a:gd name="T1" fmla="*/ 89 h 133"/>
                  <a:gd name="T2" fmla="*/ 0 w 478"/>
                  <a:gd name="T3" fmla="*/ 87 h 133"/>
                  <a:gd name="T4" fmla="*/ 6 w 478"/>
                  <a:gd name="T5" fmla="*/ 87 h 133"/>
                  <a:gd name="T6" fmla="*/ 12 w 478"/>
                  <a:gd name="T7" fmla="*/ 85 h 133"/>
                  <a:gd name="T8" fmla="*/ 21 w 478"/>
                  <a:gd name="T9" fmla="*/ 83 h 133"/>
                  <a:gd name="T10" fmla="*/ 33 w 478"/>
                  <a:gd name="T11" fmla="*/ 81 h 133"/>
                  <a:gd name="T12" fmla="*/ 44 w 478"/>
                  <a:gd name="T13" fmla="*/ 80 h 133"/>
                  <a:gd name="T14" fmla="*/ 50 w 478"/>
                  <a:gd name="T15" fmla="*/ 76 h 133"/>
                  <a:gd name="T16" fmla="*/ 57 w 478"/>
                  <a:gd name="T17" fmla="*/ 76 h 133"/>
                  <a:gd name="T18" fmla="*/ 67 w 478"/>
                  <a:gd name="T19" fmla="*/ 74 h 133"/>
                  <a:gd name="T20" fmla="*/ 74 w 478"/>
                  <a:gd name="T21" fmla="*/ 74 h 133"/>
                  <a:gd name="T22" fmla="*/ 84 w 478"/>
                  <a:gd name="T23" fmla="*/ 70 h 133"/>
                  <a:gd name="T24" fmla="*/ 92 w 478"/>
                  <a:gd name="T25" fmla="*/ 70 h 133"/>
                  <a:gd name="T26" fmla="*/ 99 w 478"/>
                  <a:gd name="T27" fmla="*/ 66 h 133"/>
                  <a:gd name="T28" fmla="*/ 109 w 478"/>
                  <a:gd name="T29" fmla="*/ 66 h 133"/>
                  <a:gd name="T30" fmla="*/ 116 w 478"/>
                  <a:gd name="T31" fmla="*/ 62 h 133"/>
                  <a:gd name="T32" fmla="*/ 128 w 478"/>
                  <a:gd name="T33" fmla="*/ 62 h 133"/>
                  <a:gd name="T34" fmla="*/ 137 w 478"/>
                  <a:gd name="T35" fmla="*/ 61 h 133"/>
                  <a:gd name="T36" fmla="*/ 149 w 478"/>
                  <a:gd name="T37" fmla="*/ 59 h 133"/>
                  <a:gd name="T38" fmla="*/ 158 w 478"/>
                  <a:gd name="T39" fmla="*/ 57 h 133"/>
                  <a:gd name="T40" fmla="*/ 168 w 478"/>
                  <a:gd name="T41" fmla="*/ 55 h 133"/>
                  <a:gd name="T42" fmla="*/ 179 w 478"/>
                  <a:gd name="T43" fmla="*/ 53 h 133"/>
                  <a:gd name="T44" fmla="*/ 190 w 478"/>
                  <a:gd name="T45" fmla="*/ 51 h 133"/>
                  <a:gd name="T46" fmla="*/ 200 w 478"/>
                  <a:gd name="T47" fmla="*/ 49 h 133"/>
                  <a:gd name="T48" fmla="*/ 211 w 478"/>
                  <a:gd name="T49" fmla="*/ 47 h 133"/>
                  <a:gd name="T50" fmla="*/ 221 w 478"/>
                  <a:gd name="T51" fmla="*/ 45 h 133"/>
                  <a:gd name="T52" fmla="*/ 234 w 478"/>
                  <a:gd name="T53" fmla="*/ 43 h 133"/>
                  <a:gd name="T54" fmla="*/ 242 w 478"/>
                  <a:gd name="T55" fmla="*/ 40 h 133"/>
                  <a:gd name="T56" fmla="*/ 253 w 478"/>
                  <a:gd name="T57" fmla="*/ 38 h 133"/>
                  <a:gd name="T58" fmla="*/ 263 w 478"/>
                  <a:gd name="T59" fmla="*/ 36 h 133"/>
                  <a:gd name="T60" fmla="*/ 274 w 478"/>
                  <a:gd name="T61" fmla="*/ 34 h 133"/>
                  <a:gd name="T62" fmla="*/ 284 w 478"/>
                  <a:gd name="T63" fmla="*/ 32 h 133"/>
                  <a:gd name="T64" fmla="*/ 295 w 478"/>
                  <a:gd name="T65" fmla="*/ 30 h 133"/>
                  <a:gd name="T66" fmla="*/ 305 w 478"/>
                  <a:gd name="T67" fmla="*/ 28 h 133"/>
                  <a:gd name="T68" fmla="*/ 316 w 478"/>
                  <a:gd name="T69" fmla="*/ 26 h 133"/>
                  <a:gd name="T70" fmla="*/ 325 w 478"/>
                  <a:gd name="T71" fmla="*/ 24 h 133"/>
                  <a:gd name="T72" fmla="*/ 333 w 478"/>
                  <a:gd name="T73" fmla="*/ 23 h 133"/>
                  <a:gd name="T74" fmla="*/ 343 w 478"/>
                  <a:gd name="T75" fmla="*/ 21 h 133"/>
                  <a:gd name="T76" fmla="*/ 354 w 478"/>
                  <a:gd name="T77" fmla="*/ 19 h 133"/>
                  <a:gd name="T78" fmla="*/ 362 w 478"/>
                  <a:gd name="T79" fmla="*/ 17 h 133"/>
                  <a:gd name="T80" fmla="*/ 371 w 478"/>
                  <a:gd name="T81" fmla="*/ 17 h 133"/>
                  <a:gd name="T82" fmla="*/ 381 w 478"/>
                  <a:gd name="T83" fmla="*/ 13 h 133"/>
                  <a:gd name="T84" fmla="*/ 388 w 478"/>
                  <a:gd name="T85" fmla="*/ 13 h 133"/>
                  <a:gd name="T86" fmla="*/ 396 w 478"/>
                  <a:gd name="T87" fmla="*/ 11 h 133"/>
                  <a:gd name="T88" fmla="*/ 403 w 478"/>
                  <a:gd name="T89" fmla="*/ 9 h 133"/>
                  <a:gd name="T90" fmla="*/ 409 w 478"/>
                  <a:gd name="T91" fmla="*/ 7 h 133"/>
                  <a:gd name="T92" fmla="*/ 417 w 478"/>
                  <a:gd name="T93" fmla="*/ 7 h 133"/>
                  <a:gd name="T94" fmla="*/ 428 w 478"/>
                  <a:gd name="T95" fmla="*/ 4 h 133"/>
                  <a:gd name="T96" fmla="*/ 439 w 478"/>
                  <a:gd name="T97" fmla="*/ 4 h 133"/>
                  <a:gd name="T98" fmla="*/ 447 w 478"/>
                  <a:gd name="T99" fmla="*/ 2 h 133"/>
                  <a:gd name="T100" fmla="*/ 453 w 478"/>
                  <a:gd name="T101" fmla="*/ 0 h 133"/>
                  <a:gd name="T102" fmla="*/ 457 w 478"/>
                  <a:gd name="T103" fmla="*/ 0 h 133"/>
                  <a:gd name="T104" fmla="*/ 460 w 478"/>
                  <a:gd name="T105" fmla="*/ 0 h 133"/>
                  <a:gd name="T106" fmla="*/ 478 w 478"/>
                  <a:gd name="T107" fmla="*/ 49 h 133"/>
                  <a:gd name="T108" fmla="*/ 12 w 478"/>
                  <a:gd name="T109" fmla="*/ 133 h 133"/>
                  <a:gd name="T110" fmla="*/ 0 w 478"/>
                  <a:gd name="T111" fmla="*/ 89 h 133"/>
                  <a:gd name="T112" fmla="*/ 0 w 478"/>
                  <a:gd name="T113" fmla="*/ 89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78" h="133">
                    <a:moveTo>
                      <a:pt x="0" y="89"/>
                    </a:moveTo>
                    <a:lnTo>
                      <a:pt x="0" y="87"/>
                    </a:lnTo>
                    <a:lnTo>
                      <a:pt x="6" y="87"/>
                    </a:lnTo>
                    <a:lnTo>
                      <a:pt x="12" y="85"/>
                    </a:lnTo>
                    <a:lnTo>
                      <a:pt x="21" y="83"/>
                    </a:lnTo>
                    <a:lnTo>
                      <a:pt x="33" y="81"/>
                    </a:lnTo>
                    <a:lnTo>
                      <a:pt x="44" y="80"/>
                    </a:lnTo>
                    <a:lnTo>
                      <a:pt x="50" y="76"/>
                    </a:lnTo>
                    <a:lnTo>
                      <a:pt x="57" y="76"/>
                    </a:lnTo>
                    <a:lnTo>
                      <a:pt x="67" y="74"/>
                    </a:lnTo>
                    <a:lnTo>
                      <a:pt x="74" y="74"/>
                    </a:lnTo>
                    <a:lnTo>
                      <a:pt x="84" y="70"/>
                    </a:lnTo>
                    <a:lnTo>
                      <a:pt x="92" y="70"/>
                    </a:lnTo>
                    <a:lnTo>
                      <a:pt x="99" y="66"/>
                    </a:lnTo>
                    <a:lnTo>
                      <a:pt x="109" y="66"/>
                    </a:lnTo>
                    <a:lnTo>
                      <a:pt x="116" y="62"/>
                    </a:lnTo>
                    <a:lnTo>
                      <a:pt x="128" y="62"/>
                    </a:lnTo>
                    <a:lnTo>
                      <a:pt x="137" y="61"/>
                    </a:lnTo>
                    <a:lnTo>
                      <a:pt x="149" y="59"/>
                    </a:lnTo>
                    <a:lnTo>
                      <a:pt x="158" y="57"/>
                    </a:lnTo>
                    <a:lnTo>
                      <a:pt x="168" y="55"/>
                    </a:lnTo>
                    <a:lnTo>
                      <a:pt x="179" y="53"/>
                    </a:lnTo>
                    <a:lnTo>
                      <a:pt x="190" y="51"/>
                    </a:lnTo>
                    <a:lnTo>
                      <a:pt x="200" y="49"/>
                    </a:lnTo>
                    <a:lnTo>
                      <a:pt x="211" y="47"/>
                    </a:lnTo>
                    <a:lnTo>
                      <a:pt x="221" y="45"/>
                    </a:lnTo>
                    <a:lnTo>
                      <a:pt x="234" y="43"/>
                    </a:lnTo>
                    <a:lnTo>
                      <a:pt x="242" y="40"/>
                    </a:lnTo>
                    <a:lnTo>
                      <a:pt x="253" y="38"/>
                    </a:lnTo>
                    <a:lnTo>
                      <a:pt x="263" y="36"/>
                    </a:lnTo>
                    <a:lnTo>
                      <a:pt x="274" y="34"/>
                    </a:lnTo>
                    <a:lnTo>
                      <a:pt x="284" y="32"/>
                    </a:lnTo>
                    <a:lnTo>
                      <a:pt x="295" y="30"/>
                    </a:lnTo>
                    <a:lnTo>
                      <a:pt x="305" y="28"/>
                    </a:lnTo>
                    <a:lnTo>
                      <a:pt x="316" y="26"/>
                    </a:lnTo>
                    <a:lnTo>
                      <a:pt x="325" y="24"/>
                    </a:lnTo>
                    <a:lnTo>
                      <a:pt x="333" y="23"/>
                    </a:lnTo>
                    <a:lnTo>
                      <a:pt x="343" y="21"/>
                    </a:lnTo>
                    <a:lnTo>
                      <a:pt x="354" y="19"/>
                    </a:lnTo>
                    <a:lnTo>
                      <a:pt x="362" y="17"/>
                    </a:lnTo>
                    <a:lnTo>
                      <a:pt x="371" y="17"/>
                    </a:lnTo>
                    <a:lnTo>
                      <a:pt x="381" y="13"/>
                    </a:lnTo>
                    <a:lnTo>
                      <a:pt x="388" y="13"/>
                    </a:lnTo>
                    <a:lnTo>
                      <a:pt x="396" y="11"/>
                    </a:lnTo>
                    <a:lnTo>
                      <a:pt x="403" y="9"/>
                    </a:lnTo>
                    <a:lnTo>
                      <a:pt x="409" y="7"/>
                    </a:lnTo>
                    <a:lnTo>
                      <a:pt x="417" y="7"/>
                    </a:lnTo>
                    <a:lnTo>
                      <a:pt x="428" y="4"/>
                    </a:lnTo>
                    <a:lnTo>
                      <a:pt x="439" y="4"/>
                    </a:lnTo>
                    <a:lnTo>
                      <a:pt x="447" y="2"/>
                    </a:lnTo>
                    <a:lnTo>
                      <a:pt x="453" y="0"/>
                    </a:lnTo>
                    <a:lnTo>
                      <a:pt x="457" y="0"/>
                    </a:lnTo>
                    <a:lnTo>
                      <a:pt x="460" y="0"/>
                    </a:lnTo>
                    <a:lnTo>
                      <a:pt x="478" y="49"/>
                    </a:lnTo>
                    <a:lnTo>
                      <a:pt x="12" y="133"/>
                    </a:lnTo>
                    <a:lnTo>
                      <a:pt x="0" y="89"/>
                    </a:lnTo>
                    <a:lnTo>
                      <a:pt x="0" y="89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73110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제어</a:t>
            </a:r>
            <a:r>
              <a:rPr lang="en-US" altLang="ko-KR" dirty="0"/>
              <a:t>(Learning Control)</a:t>
            </a:r>
          </a:p>
        </p:txBody>
      </p:sp>
      <p:grpSp>
        <p:nvGrpSpPr>
          <p:cNvPr id="473160" name="Group 72"/>
          <p:cNvGrpSpPr>
            <a:grpSpLocks/>
          </p:cNvGrpSpPr>
          <p:nvPr/>
        </p:nvGrpSpPr>
        <p:grpSpPr bwMode="auto">
          <a:xfrm>
            <a:off x="3297238" y="3149576"/>
            <a:ext cx="1971675" cy="2135187"/>
            <a:chOff x="4059" y="1933"/>
            <a:chExt cx="1242" cy="1345"/>
          </a:xfrm>
        </p:grpSpPr>
        <p:sp>
          <p:nvSpPr>
            <p:cNvPr id="473161" name="Freeform 73"/>
            <p:cNvSpPr>
              <a:spLocks/>
            </p:cNvSpPr>
            <p:nvPr/>
          </p:nvSpPr>
          <p:spPr bwMode="auto">
            <a:xfrm>
              <a:off x="4813" y="2066"/>
              <a:ext cx="418" cy="859"/>
            </a:xfrm>
            <a:custGeom>
              <a:avLst/>
              <a:gdLst>
                <a:gd name="T0" fmla="*/ 498 w 834"/>
                <a:gd name="T1" fmla="*/ 0 h 1718"/>
                <a:gd name="T2" fmla="*/ 834 w 834"/>
                <a:gd name="T3" fmla="*/ 530 h 1718"/>
                <a:gd name="T4" fmla="*/ 785 w 834"/>
                <a:gd name="T5" fmla="*/ 1718 h 1718"/>
                <a:gd name="T6" fmla="*/ 74 w 834"/>
                <a:gd name="T7" fmla="*/ 1712 h 1718"/>
                <a:gd name="T8" fmla="*/ 0 w 834"/>
                <a:gd name="T9" fmla="*/ 70 h 1718"/>
                <a:gd name="T10" fmla="*/ 498 w 834"/>
                <a:gd name="T11" fmla="*/ 0 h 1718"/>
                <a:gd name="T12" fmla="*/ 498 w 834"/>
                <a:gd name="T13" fmla="*/ 0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4" h="1718">
                  <a:moveTo>
                    <a:pt x="498" y="0"/>
                  </a:moveTo>
                  <a:lnTo>
                    <a:pt x="834" y="530"/>
                  </a:lnTo>
                  <a:lnTo>
                    <a:pt x="785" y="1718"/>
                  </a:lnTo>
                  <a:lnTo>
                    <a:pt x="74" y="1712"/>
                  </a:lnTo>
                  <a:lnTo>
                    <a:pt x="0" y="70"/>
                  </a:lnTo>
                  <a:lnTo>
                    <a:pt x="498" y="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3B3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62" name="Freeform 74"/>
            <p:cNvSpPr>
              <a:spLocks/>
            </p:cNvSpPr>
            <p:nvPr/>
          </p:nvSpPr>
          <p:spPr bwMode="auto">
            <a:xfrm>
              <a:off x="4275" y="2832"/>
              <a:ext cx="1026" cy="446"/>
            </a:xfrm>
            <a:custGeom>
              <a:avLst/>
              <a:gdLst>
                <a:gd name="T0" fmla="*/ 1171 w 2051"/>
                <a:gd name="T1" fmla="*/ 891 h 891"/>
                <a:gd name="T2" fmla="*/ 0 w 2051"/>
                <a:gd name="T3" fmla="*/ 401 h 891"/>
                <a:gd name="T4" fmla="*/ 427 w 2051"/>
                <a:gd name="T5" fmla="*/ 0 h 891"/>
                <a:gd name="T6" fmla="*/ 2034 w 2051"/>
                <a:gd name="T7" fmla="*/ 78 h 891"/>
                <a:gd name="T8" fmla="*/ 2051 w 2051"/>
                <a:gd name="T9" fmla="*/ 384 h 891"/>
                <a:gd name="T10" fmla="*/ 1792 w 2051"/>
                <a:gd name="T11" fmla="*/ 401 h 891"/>
                <a:gd name="T12" fmla="*/ 1804 w 2051"/>
                <a:gd name="T13" fmla="*/ 741 h 891"/>
                <a:gd name="T14" fmla="*/ 1171 w 2051"/>
                <a:gd name="T15" fmla="*/ 891 h 891"/>
                <a:gd name="T16" fmla="*/ 1171 w 2051"/>
                <a:gd name="T17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1" h="891">
                  <a:moveTo>
                    <a:pt x="1171" y="891"/>
                  </a:moveTo>
                  <a:lnTo>
                    <a:pt x="0" y="401"/>
                  </a:lnTo>
                  <a:lnTo>
                    <a:pt x="427" y="0"/>
                  </a:lnTo>
                  <a:lnTo>
                    <a:pt x="2034" y="78"/>
                  </a:lnTo>
                  <a:lnTo>
                    <a:pt x="2051" y="384"/>
                  </a:lnTo>
                  <a:lnTo>
                    <a:pt x="1792" y="401"/>
                  </a:lnTo>
                  <a:lnTo>
                    <a:pt x="1804" y="741"/>
                  </a:lnTo>
                  <a:lnTo>
                    <a:pt x="1171" y="891"/>
                  </a:lnTo>
                  <a:lnTo>
                    <a:pt x="1171" y="891"/>
                  </a:lnTo>
                  <a:close/>
                </a:path>
              </a:pathLst>
            </a:custGeom>
            <a:solidFill>
              <a:srgbClr val="D6D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63" name="Freeform 75"/>
            <p:cNvSpPr>
              <a:spLocks/>
            </p:cNvSpPr>
            <p:nvPr/>
          </p:nvSpPr>
          <p:spPr bwMode="auto">
            <a:xfrm>
              <a:off x="4059" y="1933"/>
              <a:ext cx="1100" cy="327"/>
            </a:xfrm>
            <a:custGeom>
              <a:avLst/>
              <a:gdLst>
                <a:gd name="T0" fmla="*/ 2202 w 2202"/>
                <a:gd name="T1" fmla="*/ 321 h 654"/>
                <a:gd name="T2" fmla="*/ 0 w 2202"/>
                <a:gd name="T3" fmla="*/ 654 h 654"/>
                <a:gd name="T4" fmla="*/ 116 w 2202"/>
                <a:gd name="T5" fmla="*/ 348 h 654"/>
                <a:gd name="T6" fmla="*/ 1953 w 2202"/>
                <a:gd name="T7" fmla="*/ 0 h 654"/>
                <a:gd name="T8" fmla="*/ 2202 w 2202"/>
                <a:gd name="T9" fmla="*/ 321 h 654"/>
                <a:gd name="T10" fmla="*/ 2202 w 2202"/>
                <a:gd name="T11" fmla="*/ 32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2" h="654">
                  <a:moveTo>
                    <a:pt x="2202" y="321"/>
                  </a:moveTo>
                  <a:lnTo>
                    <a:pt x="0" y="654"/>
                  </a:lnTo>
                  <a:lnTo>
                    <a:pt x="116" y="348"/>
                  </a:lnTo>
                  <a:lnTo>
                    <a:pt x="1953" y="0"/>
                  </a:lnTo>
                  <a:lnTo>
                    <a:pt x="2202" y="321"/>
                  </a:lnTo>
                  <a:lnTo>
                    <a:pt x="2202" y="321"/>
                  </a:lnTo>
                  <a:close/>
                </a:path>
              </a:pathLst>
            </a:custGeom>
            <a:solidFill>
              <a:srgbClr val="F0E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64" name="Freeform 76"/>
            <p:cNvSpPr>
              <a:spLocks/>
            </p:cNvSpPr>
            <p:nvPr/>
          </p:nvSpPr>
          <p:spPr bwMode="auto">
            <a:xfrm>
              <a:off x="4185" y="2226"/>
              <a:ext cx="554" cy="374"/>
            </a:xfrm>
            <a:custGeom>
              <a:avLst/>
              <a:gdLst>
                <a:gd name="T0" fmla="*/ 154 w 1108"/>
                <a:gd name="T1" fmla="*/ 82 h 749"/>
                <a:gd name="T2" fmla="*/ 0 w 1108"/>
                <a:gd name="T3" fmla="*/ 464 h 749"/>
                <a:gd name="T4" fmla="*/ 878 w 1108"/>
                <a:gd name="T5" fmla="*/ 749 h 749"/>
                <a:gd name="T6" fmla="*/ 1108 w 1108"/>
                <a:gd name="T7" fmla="*/ 460 h 749"/>
                <a:gd name="T8" fmla="*/ 871 w 1108"/>
                <a:gd name="T9" fmla="*/ 69 h 749"/>
                <a:gd name="T10" fmla="*/ 778 w 1108"/>
                <a:gd name="T11" fmla="*/ 0 h 749"/>
                <a:gd name="T12" fmla="*/ 154 w 1108"/>
                <a:gd name="T13" fmla="*/ 82 h 749"/>
                <a:gd name="T14" fmla="*/ 154 w 1108"/>
                <a:gd name="T15" fmla="*/ 82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8" h="749">
                  <a:moveTo>
                    <a:pt x="154" y="82"/>
                  </a:moveTo>
                  <a:lnTo>
                    <a:pt x="0" y="464"/>
                  </a:lnTo>
                  <a:lnTo>
                    <a:pt x="878" y="749"/>
                  </a:lnTo>
                  <a:lnTo>
                    <a:pt x="1108" y="460"/>
                  </a:lnTo>
                  <a:lnTo>
                    <a:pt x="871" y="69"/>
                  </a:lnTo>
                  <a:lnTo>
                    <a:pt x="778" y="0"/>
                  </a:lnTo>
                  <a:lnTo>
                    <a:pt x="154" y="82"/>
                  </a:lnTo>
                  <a:lnTo>
                    <a:pt x="154" y="8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65" name="Freeform 77"/>
            <p:cNvSpPr>
              <a:spLocks/>
            </p:cNvSpPr>
            <p:nvPr/>
          </p:nvSpPr>
          <p:spPr bwMode="auto">
            <a:xfrm>
              <a:off x="4558" y="2453"/>
              <a:ext cx="166" cy="577"/>
            </a:xfrm>
            <a:custGeom>
              <a:avLst/>
              <a:gdLst>
                <a:gd name="T0" fmla="*/ 280 w 333"/>
                <a:gd name="T1" fmla="*/ 0 h 1153"/>
                <a:gd name="T2" fmla="*/ 0 w 333"/>
                <a:gd name="T3" fmla="*/ 252 h 1153"/>
                <a:gd name="T4" fmla="*/ 8 w 333"/>
                <a:gd name="T5" fmla="*/ 870 h 1153"/>
                <a:gd name="T6" fmla="*/ 234 w 333"/>
                <a:gd name="T7" fmla="*/ 1153 h 1153"/>
                <a:gd name="T8" fmla="*/ 333 w 333"/>
                <a:gd name="T9" fmla="*/ 328 h 1153"/>
                <a:gd name="T10" fmla="*/ 280 w 333"/>
                <a:gd name="T11" fmla="*/ 0 h 1153"/>
                <a:gd name="T12" fmla="*/ 280 w 333"/>
                <a:gd name="T13" fmla="*/ 0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1153">
                  <a:moveTo>
                    <a:pt x="280" y="0"/>
                  </a:moveTo>
                  <a:lnTo>
                    <a:pt x="0" y="252"/>
                  </a:lnTo>
                  <a:lnTo>
                    <a:pt x="8" y="870"/>
                  </a:lnTo>
                  <a:lnTo>
                    <a:pt x="234" y="1153"/>
                  </a:lnTo>
                  <a:lnTo>
                    <a:pt x="333" y="328"/>
                  </a:lnTo>
                  <a:lnTo>
                    <a:pt x="280" y="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9F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66" name="Freeform 78"/>
            <p:cNvSpPr>
              <a:spLocks/>
            </p:cNvSpPr>
            <p:nvPr/>
          </p:nvSpPr>
          <p:spPr bwMode="auto">
            <a:xfrm>
              <a:off x="4599" y="3004"/>
              <a:ext cx="528" cy="161"/>
            </a:xfrm>
            <a:custGeom>
              <a:avLst/>
              <a:gdLst>
                <a:gd name="T0" fmla="*/ 1055 w 1055"/>
                <a:gd name="T1" fmla="*/ 249 h 323"/>
                <a:gd name="T2" fmla="*/ 1049 w 1055"/>
                <a:gd name="T3" fmla="*/ 249 h 323"/>
                <a:gd name="T4" fmla="*/ 1032 w 1055"/>
                <a:gd name="T5" fmla="*/ 253 h 323"/>
                <a:gd name="T6" fmla="*/ 1008 w 1055"/>
                <a:gd name="T7" fmla="*/ 258 h 323"/>
                <a:gd name="T8" fmla="*/ 992 w 1055"/>
                <a:gd name="T9" fmla="*/ 262 h 323"/>
                <a:gd name="T10" fmla="*/ 977 w 1055"/>
                <a:gd name="T11" fmla="*/ 266 h 323"/>
                <a:gd name="T12" fmla="*/ 956 w 1055"/>
                <a:gd name="T13" fmla="*/ 270 h 323"/>
                <a:gd name="T14" fmla="*/ 937 w 1055"/>
                <a:gd name="T15" fmla="*/ 273 h 323"/>
                <a:gd name="T16" fmla="*/ 914 w 1055"/>
                <a:gd name="T17" fmla="*/ 277 h 323"/>
                <a:gd name="T18" fmla="*/ 892 w 1055"/>
                <a:gd name="T19" fmla="*/ 283 h 323"/>
                <a:gd name="T20" fmla="*/ 865 w 1055"/>
                <a:gd name="T21" fmla="*/ 287 h 323"/>
                <a:gd name="T22" fmla="*/ 840 w 1055"/>
                <a:gd name="T23" fmla="*/ 291 h 323"/>
                <a:gd name="T24" fmla="*/ 814 w 1055"/>
                <a:gd name="T25" fmla="*/ 296 h 323"/>
                <a:gd name="T26" fmla="*/ 785 w 1055"/>
                <a:gd name="T27" fmla="*/ 300 h 323"/>
                <a:gd name="T28" fmla="*/ 757 w 1055"/>
                <a:gd name="T29" fmla="*/ 304 h 323"/>
                <a:gd name="T30" fmla="*/ 726 w 1055"/>
                <a:gd name="T31" fmla="*/ 308 h 323"/>
                <a:gd name="T32" fmla="*/ 694 w 1055"/>
                <a:gd name="T33" fmla="*/ 310 h 323"/>
                <a:gd name="T34" fmla="*/ 665 w 1055"/>
                <a:gd name="T35" fmla="*/ 313 h 323"/>
                <a:gd name="T36" fmla="*/ 631 w 1055"/>
                <a:gd name="T37" fmla="*/ 317 h 323"/>
                <a:gd name="T38" fmla="*/ 601 w 1055"/>
                <a:gd name="T39" fmla="*/ 319 h 323"/>
                <a:gd name="T40" fmla="*/ 568 w 1055"/>
                <a:gd name="T41" fmla="*/ 321 h 323"/>
                <a:gd name="T42" fmla="*/ 536 w 1055"/>
                <a:gd name="T43" fmla="*/ 323 h 323"/>
                <a:gd name="T44" fmla="*/ 504 w 1055"/>
                <a:gd name="T45" fmla="*/ 323 h 323"/>
                <a:gd name="T46" fmla="*/ 471 w 1055"/>
                <a:gd name="T47" fmla="*/ 323 h 323"/>
                <a:gd name="T48" fmla="*/ 439 w 1055"/>
                <a:gd name="T49" fmla="*/ 321 h 323"/>
                <a:gd name="T50" fmla="*/ 409 w 1055"/>
                <a:gd name="T51" fmla="*/ 321 h 323"/>
                <a:gd name="T52" fmla="*/ 376 w 1055"/>
                <a:gd name="T53" fmla="*/ 317 h 323"/>
                <a:gd name="T54" fmla="*/ 346 w 1055"/>
                <a:gd name="T55" fmla="*/ 315 h 323"/>
                <a:gd name="T56" fmla="*/ 317 w 1055"/>
                <a:gd name="T57" fmla="*/ 310 h 323"/>
                <a:gd name="T58" fmla="*/ 289 w 1055"/>
                <a:gd name="T59" fmla="*/ 306 h 323"/>
                <a:gd name="T60" fmla="*/ 260 w 1055"/>
                <a:gd name="T61" fmla="*/ 298 h 323"/>
                <a:gd name="T62" fmla="*/ 234 w 1055"/>
                <a:gd name="T63" fmla="*/ 292 h 323"/>
                <a:gd name="T64" fmla="*/ 209 w 1055"/>
                <a:gd name="T65" fmla="*/ 287 h 323"/>
                <a:gd name="T66" fmla="*/ 188 w 1055"/>
                <a:gd name="T67" fmla="*/ 283 h 323"/>
                <a:gd name="T68" fmla="*/ 167 w 1055"/>
                <a:gd name="T69" fmla="*/ 275 h 323"/>
                <a:gd name="T70" fmla="*/ 146 w 1055"/>
                <a:gd name="T71" fmla="*/ 270 h 323"/>
                <a:gd name="T72" fmla="*/ 129 w 1055"/>
                <a:gd name="T73" fmla="*/ 266 h 323"/>
                <a:gd name="T74" fmla="*/ 114 w 1055"/>
                <a:gd name="T75" fmla="*/ 262 h 323"/>
                <a:gd name="T76" fmla="*/ 99 w 1055"/>
                <a:gd name="T77" fmla="*/ 258 h 323"/>
                <a:gd name="T78" fmla="*/ 85 w 1055"/>
                <a:gd name="T79" fmla="*/ 254 h 323"/>
                <a:gd name="T80" fmla="*/ 63 w 1055"/>
                <a:gd name="T81" fmla="*/ 245 h 323"/>
                <a:gd name="T82" fmla="*/ 44 w 1055"/>
                <a:gd name="T83" fmla="*/ 239 h 323"/>
                <a:gd name="T84" fmla="*/ 30 w 1055"/>
                <a:gd name="T85" fmla="*/ 234 h 323"/>
                <a:gd name="T86" fmla="*/ 11 w 1055"/>
                <a:gd name="T87" fmla="*/ 224 h 323"/>
                <a:gd name="T88" fmla="*/ 4 w 1055"/>
                <a:gd name="T89" fmla="*/ 216 h 323"/>
                <a:gd name="T90" fmla="*/ 2 w 1055"/>
                <a:gd name="T91" fmla="*/ 213 h 323"/>
                <a:gd name="T92" fmla="*/ 1049 w 1055"/>
                <a:gd name="T93" fmla="*/ 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55" h="323">
                  <a:moveTo>
                    <a:pt x="1049" y="23"/>
                  </a:moveTo>
                  <a:lnTo>
                    <a:pt x="1055" y="249"/>
                  </a:lnTo>
                  <a:lnTo>
                    <a:pt x="1053" y="249"/>
                  </a:lnTo>
                  <a:lnTo>
                    <a:pt x="1049" y="249"/>
                  </a:lnTo>
                  <a:lnTo>
                    <a:pt x="1040" y="251"/>
                  </a:lnTo>
                  <a:lnTo>
                    <a:pt x="1032" y="253"/>
                  </a:lnTo>
                  <a:lnTo>
                    <a:pt x="1021" y="254"/>
                  </a:lnTo>
                  <a:lnTo>
                    <a:pt x="1008" y="258"/>
                  </a:lnTo>
                  <a:lnTo>
                    <a:pt x="1000" y="258"/>
                  </a:lnTo>
                  <a:lnTo>
                    <a:pt x="992" y="262"/>
                  </a:lnTo>
                  <a:lnTo>
                    <a:pt x="985" y="262"/>
                  </a:lnTo>
                  <a:lnTo>
                    <a:pt x="977" y="266"/>
                  </a:lnTo>
                  <a:lnTo>
                    <a:pt x="966" y="266"/>
                  </a:lnTo>
                  <a:lnTo>
                    <a:pt x="956" y="270"/>
                  </a:lnTo>
                  <a:lnTo>
                    <a:pt x="947" y="270"/>
                  </a:lnTo>
                  <a:lnTo>
                    <a:pt x="937" y="273"/>
                  </a:lnTo>
                  <a:lnTo>
                    <a:pt x="926" y="275"/>
                  </a:lnTo>
                  <a:lnTo>
                    <a:pt x="914" y="277"/>
                  </a:lnTo>
                  <a:lnTo>
                    <a:pt x="903" y="279"/>
                  </a:lnTo>
                  <a:lnTo>
                    <a:pt x="892" y="283"/>
                  </a:lnTo>
                  <a:lnTo>
                    <a:pt x="878" y="283"/>
                  </a:lnTo>
                  <a:lnTo>
                    <a:pt x="865" y="287"/>
                  </a:lnTo>
                  <a:lnTo>
                    <a:pt x="854" y="287"/>
                  </a:lnTo>
                  <a:lnTo>
                    <a:pt x="840" y="291"/>
                  </a:lnTo>
                  <a:lnTo>
                    <a:pt x="827" y="292"/>
                  </a:lnTo>
                  <a:lnTo>
                    <a:pt x="814" y="296"/>
                  </a:lnTo>
                  <a:lnTo>
                    <a:pt x="798" y="296"/>
                  </a:lnTo>
                  <a:lnTo>
                    <a:pt x="785" y="300"/>
                  </a:lnTo>
                  <a:lnTo>
                    <a:pt x="770" y="302"/>
                  </a:lnTo>
                  <a:lnTo>
                    <a:pt x="757" y="304"/>
                  </a:lnTo>
                  <a:lnTo>
                    <a:pt x="739" y="304"/>
                  </a:lnTo>
                  <a:lnTo>
                    <a:pt x="726" y="308"/>
                  </a:lnTo>
                  <a:lnTo>
                    <a:pt x="711" y="310"/>
                  </a:lnTo>
                  <a:lnTo>
                    <a:pt x="694" y="310"/>
                  </a:lnTo>
                  <a:lnTo>
                    <a:pt x="679" y="311"/>
                  </a:lnTo>
                  <a:lnTo>
                    <a:pt x="665" y="313"/>
                  </a:lnTo>
                  <a:lnTo>
                    <a:pt x="648" y="313"/>
                  </a:lnTo>
                  <a:lnTo>
                    <a:pt x="631" y="317"/>
                  </a:lnTo>
                  <a:lnTo>
                    <a:pt x="616" y="317"/>
                  </a:lnTo>
                  <a:lnTo>
                    <a:pt x="601" y="319"/>
                  </a:lnTo>
                  <a:lnTo>
                    <a:pt x="584" y="319"/>
                  </a:lnTo>
                  <a:lnTo>
                    <a:pt x="568" y="321"/>
                  </a:lnTo>
                  <a:lnTo>
                    <a:pt x="551" y="321"/>
                  </a:lnTo>
                  <a:lnTo>
                    <a:pt x="536" y="323"/>
                  </a:lnTo>
                  <a:lnTo>
                    <a:pt x="519" y="323"/>
                  </a:lnTo>
                  <a:lnTo>
                    <a:pt x="504" y="323"/>
                  </a:lnTo>
                  <a:lnTo>
                    <a:pt x="487" y="323"/>
                  </a:lnTo>
                  <a:lnTo>
                    <a:pt x="471" y="323"/>
                  </a:lnTo>
                  <a:lnTo>
                    <a:pt x="454" y="321"/>
                  </a:lnTo>
                  <a:lnTo>
                    <a:pt x="439" y="321"/>
                  </a:lnTo>
                  <a:lnTo>
                    <a:pt x="424" y="321"/>
                  </a:lnTo>
                  <a:lnTo>
                    <a:pt x="409" y="321"/>
                  </a:lnTo>
                  <a:lnTo>
                    <a:pt x="393" y="317"/>
                  </a:lnTo>
                  <a:lnTo>
                    <a:pt x="376" y="317"/>
                  </a:lnTo>
                  <a:lnTo>
                    <a:pt x="361" y="315"/>
                  </a:lnTo>
                  <a:lnTo>
                    <a:pt x="346" y="315"/>
                  </a:lnTo>
                  <a:lnTo>
                    <a:pt x="331" y="313"/>
                  </a:lnTo>
                  <a:lnTo>
                    <a:pt x="317" y="310"/>
                  </a:lnTo>
                  <a:lnTo>
                    <a:pt x="302" y="308"/>
                  </a:lnTo>
                  <a:lnTo>
                    <a:pt x="289" y="306"/>
                  </a:lnTo>
                  <a:lnTo>
                    <a:pt x="274" y="302"/>
                  </a:lnTo>
                  <a:lnTo>
                    <a:pt x="260" y="298"/>
                  </a:lnTo>
                  <a:lnTo>
                    <a:pt x="247" y="296"/>
                  </a:lnTo>
                  <a:lnTo>
                    <a:pt x="234" y="292"/>
                  </a:lnTo>
                  <a:lnTo>
                    <a:pt x="220" y="289"/>
                  </a:lnTo>
                  <a:lnTo>
                    <a:pt x="209" y="287"/>
                  </a:lnTo>
                  <a:lnTo>
                    <a:pt x="198" y="283"/>
                  </a:lnTo>
                  <a:lnTo>
                    <a:pt x="188" y="283"/>
                  </a:lnTo>
                  <a:lnTo>
                    <a:pt x="175" y="279"/>
                  </a:lnTo>
                  <a:lnTo>
                    <a:pt x="167" y="275"/>
                  </a:lnTo>
                  <a:lnTo>
                    <a:pt x="156" y="273"/>
                  </a:lnTo>
                  <a:lnTo>
                    <a:pt x="146" y="270"/>
                  </a:lnTo>
                  <a:lnTo>
                    <a:pt x="137" y="268"/>
                  </a:lnTo>
                  <a:lnTo>
                    <a:pt x="129" y="266"/>
                  </a:lnTo>
                  <a:lnTo>
                    <a:pt x="122" y="264"/>
                  </a:lnTo>
                  <a:lnTo>
                    <a:pt x="114" y="262"/>
                  </a:lnTo>
                  <a:lnTo>
                    <a:pt x="106" y="258"/>
                  </a:lnTo>
                  <a:lnTo>
                    <a:pt x="99" y="258"/>
                  </a:lnTo>
                  <a:lnTo>
                    <a:pt x="91" y="254"/>
                  </a:lnTo>
                  <a:lnTo>
                    <a:pt x="85" y="254"/>
                  </a:lnTo>
                  <a:lnTo>
                    <a:pt x="72" y="251"/>
                  </a:lnTo>
                  <a:lnTo>
                    <a:pt x="63" y="245"/>
                  </a:lnTo>
                  <a:lnTo>
                    <a:pt x="51" y="241"/>
                  </a:lnTo>
                  <a:lnTo>
                    <a:pt x="44" y="239"/>
                  </a:lnTo>
                  <a:lnTo>
                    <a:pt x="36" y="237"/>
                  </a:lnTo>
                  <a:lnTo>
                    <a:pt x="30" y="234"/>
                  </a:lnTo>
                  <a:lnTo>
                    <a:pt x="19" y="228"/>
                  </a:lnTo>
                  <a:lnTo>
                    <a:pt x="11" y="224"/>
                  </a:lnTo>
                  <a:lnTo>
                    <a:pt x="6" y="218"/>
                  </a:lnTo>
                  <a:lnTo>
                    <a:pt x="4" y="216"/>
                  </a:lnTo>
                  <a:lnTo>
                    <a:pt x="0" y="213"/>
                  </a:lnTo>
                  <a:lnTo>
                    <a:pt x="2" y="213"/>
                  </a:lnTo>
                  <a:lnTo>
                    <a:pt x="42" y="0"/>
                  </a:lnTo>
                  <a:lnTo>
                    <a:pt x="1049" y="23"/>
                  </a:lnTo>
                  <a:lnTo>
                    <a:pt x="1049" y="23"/>
                  </a:lnTo>
                  <a:close/>
                </a:path>
              </a:pathLst>
            </a:custGeom>
            <a:solidFill>
              <a:srgbClr val="91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67" name="Freeform 79"/>
            <p:cNvSpPr>
              <a:spLocks/>
            </p:cNvSpPr>
            <p:nvPr/>
          </p:nvSpPr>
          <p:spPr bwMode="auto">
            <a:xfrm>
              <a:off x="4610" y="2935"/>
              <a:ext cx="515" cy="160"/>
            </a:xfrm>
            <a:custGeom>
              <a:avLst/>
              <a:gdLst>
                <a:gd name="T0" fmla="*/ 475 w 1030"/>
                <a:gd name="T1" fmla="*/ 317 h 319"/>
                <a:gd name="T2" fmla="*/ 424 w 1030"/>
                <a:gd name="T3" fmla="*/ 315 h 319"/>
                <a:gd name="T4" fmla="*/ 372 w 1030"/>
                <a:gd name="T5" fmla="*/ 312 h 319"/>
                <a:gd name="T6" fmla="*/ 325 w 1030"/>
                <a:gd name="T7" fmla="*/ 306 h 319"/>
                <a:gd name="T8" fmla="*/ 279 w 1030"/>
                <a:gd name="T9" fmla="*/ 298 h 319"/>
                <a:gd name="T10" fmla="*/ 236 w 1030"/>
                <a:gd name="T11" fmla="*/ 291 h 319"/>
                <a:gd name="T12" fmla="*/ 196 w 1030"/>
                <a:gd name="T13" fmla="*/ 281 h 319"/>
                <a:gd name="T14" fmla="*/ 158 w 1030"/>
                <a:gd name="T15" fmla="*/ 274 h 319"/>
                <a:gd name="T16" fmla="*/ 125 w 1030"/>
                <a:gd name="T17" fmla="*/ 260 h 319"/>
                <a:gd name="T18" fmla="*/ 93 w 1030"/>
                <a:gd name="T19" fmla="*/ 249 h 319"/>
                <a:gd name="T20" fmla="*/ 49 w 1030"/>
                <a:gd name="T21" fmla="*/ 228 h 319"/>
                <a:gd name="T22" fmla="*/ 15 w 1030"/>
                <a:gd name="T23" fmla="*/ 198 h 319"/>
                <a:gd name="T24" fmla="*/ 0 w 1030"/>
                <a:gd name="T25" fmla="*/ 165 h 319"/>
                <a:gd name="T26" fmla="*/ 4 w 1030"/>
                <a:gd name="T27" fmla="*/ 135 h 319"/>
                <a:gd name="T28" fmla="*/ 28 w 1030"/>
                <a:gd name="T29" fmla="*/ 103 h 319"/>
                <a:gd name="T30" fmla="*/ 72 w 1030"/>
                <a:gd name="T31" fmla="*/ 76 h 319"/>
                <a:gd name="T32" fmla="*/ 108 w 1030"/>
                <a:gd name="T33" fmla="*/ 59 h 319"/>
                <a:gd name="T34" fmla="*/ 142 w 1030"/>
                <a:gd name="T35" fmla="*/ 47 h 319"/>
                <a:gd name="T36" fmla="*/ 177 w 1030"/>
                <a:gd name="T37" fmla="*/ 38 h 319"/>
                <a:gd name="T38" fmla="*/ 215 w 1030"/>
                <a:gd name="T39" fmla="*/ 28 h 319"/>
                <a:gd name="T40" fmla="*/ 256 w 1030"/>
                <a:gd name="T41" fmla="*/ 19 h 319"/>
                <a:gd name="T42" fmla="*/ 304 w 1030"/>
                <a:gd name="T43" fmla="*/ 13 h 319"/>
                <a:gd name="T44" fmla="*/ 350 w 1030"/>
                <a:gd name="T45" fmla="*/ 8 h 319"/>
                <a:gd name="T46" fmla="*/ 399 w 1030"/>
                <a:gd name="T47" fmla="*/ 4 h 319"/>
                <a:gd name="T48" fmla="*/ 449 w 1030"/>
                <a:gd name="T49" fmla="*/ 0 h 319"/>
                <a:gd name="T50" fmla="*/ 502 w 1030"/>
                <a:gd name="T51" fmla="*/ 0 h 319"/>
                <a:gd name="T52" fmla="*/ 555 w 1030"/>
                <a:gd name="T53" fmla="*/ 0 h 319"/>
                <a:gd name="T54" fmla="*/ 606 w 1030"/>
                <a:gd name="T55" fmla="*/ 2 h 319"/>
                <a:gd name="T56" fmla="*/ 654 w 1030"/>
                <a:gd name="T57" fmla="*/ 4 h 319"/>
                <a:gd name="T58" fmla="*/ 701 w 1030"/>
                <a:gd name="T59" fmla="*/ 9 h 319"/>
                <a:gd name="T60" fmla="*/ 747 w 1030"/>
                <a:gd name="T61" fmla="*/ 15 h 319"/>
                <a:gd name="T62" fmla="*/ 789 w 1030"/>
                <a:gd name="T63" fmla="*/ 23 h 319"/>
                <a:gd name="T64" fmla="*/ 831 w 1030"/>
                <a:gd name="T65" fmla="*/ 32 h 319"/>
                <a:gd name="T66" fmla="*/ 869 w 1030"/>
                <a:gd name="T67" fmla="*/ 44 h 319"/>
                <a:gd name="T68" fmla="*/ 903 w 1030"/>
                <a:gd name="T69" fmla="*/ 53 h 319"/>
                <a:gd name="T70" fmla="*/ 931 w 1030"/>
                <a:gd name="T71" fmla="*/ 65 h 319"/>
                <a:gd name="T72" fmla="*/ 977 w 1030"/>
                <a:gd name="T73" fmla="*/ 89 h 319"/>
                <a:gd name="T74" fmla="*/ 1011 w 1030"/>
                <a:gd name="T75" fmla="*/ 118 h 319"/>
                <a:gd name="T76" fmla="*/ 1028 w 1030"/>
                <a:gd name="T77" fmla="*/ 150 h 319"/>
                <a:gd name="T78" fmla="*/ 1023 w 1030"/>
                <a:gd name="T79" fmla="*/ 180 h 319"/>
                <a:gd name="T80" fmla="*/ 996 w 1030"/>
                <a:gd name="T81" fmla="*/ 213 h 319"/>
                <a:gd name="T82" fmla="*/ 952 w 1030"/>
                <a:gd name="T83" fmla="*/ 239 h 319"/>
                <a:gd name="T84" fmla="*/ 916 w 1030"/>
                <a:gd name="T85" fmla="*/ 255 h 319"/>
                <a:gd name="T86" fmla="*/ 886 w 1030"/>
                <a:gd name="T87" fmla="*/ 268 h 319"/>
                <a:gd name="T88" fmla="*/ 850 w 1030"/>
                <a:gd name="T89" fmla="*/ 277 h 319"/>
                <a:gd name="T90" fmla="*/ 812 w 1030"/>
                <a:gd name="T91" fmla="*/ 287 h 319"/>
                <a:gd name="T92" fmla="*/ 768 w 1030"/>
                <a:gd name="T93" fmla="*/ 294 h 319"/>
                <a:gd name="T94" fmla="*/ 726 w 1030"/>
                <a:gd name="T95" fmla="*/ 302 h 319"/>
                <a:gd name="T96" fmla="*/ 679 w 1030"/>
                <a:gd name="T97" fmla="*/ 308 h 319"/>
                <a:gd name="T98" fmla="*/ 631 w 1030"/>
                <a:gd name="T99" fmla="*/ 314 h 319"/>
                <a:gd name="T100" fmla="*/ 580 w 1030"/>
                <a:gd name="T101" fmla="*/ 315 h 319"/>
                <a:gd name="T102" fmla="*/ 528 w 1030"/>
                <a:gd name="T103" fmla="*/ 317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0" h="319">
                  <a:moveTo>
                    <a:pt x="517" y="319"/>
                  </a:moveTo>
                  <a:lnTo>
                    <a:pt x="502" y="317"/>
                  </a:lnTo>
                  <a:lnTo>
                    <a:pt x="488" y="317"/>
                  </a:lnTo>
                  <a:lnTo>
                    <a:pt x="475" y="317"/>
                  </a:lnTo>
                  <a:lnTo>
                    <a:pt x="462" y="317"/>
                  </a:lnTo>
                  <a:lnTo>
                    <a:pt x="449" y="315"/>
                  </a:lnTo>
                  <a:lnTo>
                    <a:pt x="435" y="315"/>
                  </a:lnTo>
                  <a:lnTo>
                    <a:pt x="424" y="315"/>
                  </a:lnTo>
                  <a:lnTo>
                    <a:pt x="412" y="315"/>
                  </a:lnTo>
                  <a:lnTo>
                    <a:pt x="399" y="314"/>
                  </a:lnTo>
                  <a:lnTo>
                    <a:pt x="386" y="312"/>
                  </a:lnTo>
                  <a:lnTo>
                    <a:pt x="372" y="312"/>
                  </a:lnTo>
                  <a:lnTo>
                    <a:pt x="361" y="310"/>
                  </a:lnTo>
                  <a:lnTo>
                    <a:pt x="350" y="308"/>
                  </a:lnTo>
                  <a:lnTo>
                    <a:pt x="338" y="308"/>
                  </a:lnTo>
                  <a:lnTo>
                    <a:pt x="325" y="306"/>
                  </a:lnTo>
                  <a:lnTo>
                    <a:pt x="315" y="306"/>
                  </a:lnTo>
                  <a:lnTo>
                    <a:pt x="304" y="302"/>
                  </a:lnTo>
                  <a:lnTo>
                    <a:pt x="293" y="302"/>
                  </a:lnTo>
                  <a:lnTo>
                    <a:pt x="279" y="298"/>
                  </a:lnTo>
                  <a:lnTo>
                    <a:pt x="268" y="298"/>
                  </a:lnTo>
                  <a:lnTo>
                    <a:pt x="256" y="294"/>
                  </a:lnTo>
                  <a:lnTo>
                    <a:pt x="247" y="294"/>
                  </a:lnTo>
                  <a:lnTo>
                    <a:pt x="236" y="291"/>
                  </a:lnTo>
                  <a:lnTo>
                    <a:pt x="226" y="291"/>
                  </a:lnTo>
                  <a:lnTo>
                    <a:pt x="215" y="287"/>
                  </a:lnTo>
                  <a:lnTo>
                    <a:pt x="205" y="285"/>
                  </a:lnTo>
                  <a:lnTo>
                    <a:pt x="196" y="281"/>
                  </a:lnTo>
                  <a:lnTo>
                    <a:pt x="186" y="281"/>
                  </a:lnTo>
                  <a:lnTo>
                    <a:pt x="177" y="277"/>
                  </a:lnTo>
                  <a:lnTo>
                    <a:pt x="167" y="275"/>
                  </a:lnTo>
                  <a:lnTo>
                    <a:pt x="158" y="274"/>
                  </a:lnTo>
                  <a:lnTo>
                    <a:pt x="150" y="272"/>
                  </a:lnTo>
                  <a:lnTo>
                    <a:pt x="142" y="268"/>
                  </a:lnTo>
                  <a:lnTo>
                    <a:pt x="133" y="264"/>
                  </a:lnTo>
                  <a:lnTo>
                    <a:pt x="125" y="260"/>
                  </a:lnTo>
                  <a:lnTo>
                    <a:pt x="116" y="258"/>
                  </a:lnTo>
                  <a:lnTo>
                    <a:pt x="108" y="255"/>
                  </a:lnTo>
                  <a:lnTo>
                    <a:pt x="99" y="253"/>
                  </a:lnTo>
                  <a:lnTo>
                    <a:pt x="93" y="249"/>
                  </a:lnTo>
                  <a:lnTo>
                    <a:pt x="87" y="247"/>
                  </a:lnTo>
                  <a:lnTo>
                    <a:pt x="72" y="239"/>
                  </a:lnTo>
                  <a:lnTo>
                    <a:pt x="61" y="234"/>
                  </a:lnTo>
                  <a:lnTo>
                    <a:pt x="49" y="228"/>
                  </a:lnTo>
                  <a:lnTo>
                    <a:pt x="40" y="220"/>
                  </a:lnTo>
                  <a:lnTo>
                    <a:pt x="28" y="213"/>
                  </a:lnTo>
                  <a:lnTo>
                    <a:pt x="23" y="205"/>
                  </a:lnTo>
                  <a:lnTo>
                    <a:pt x="15" y="198"/>
                  </a:lnTo>
                  <a:lnTo>
                    <a:pt x="9" y="190"/>
                  </a:lnTo>
                  <a:lnTo>
                    <a:pt x="4" y="180"/>
                  </a:lnTo>
                  <a:lnTo>
                    <a:pt x="2" y="173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0" y="150"/>
                  </a:lnTo>
                  <a:lnTo>
                    <a:pt x="2" y="142"/>
                  </a:lnTo>
                  <a:lnTo>
                    <a:pt x="4" y="135"/>
                  </a:lnTo>
                  <a:lnTo>
                    <a:pt x="9" y="127"/>
                  </a:lnTo>
                  <a:lnTo>
                    <a:pt x="15" y="118"/>
                  </a:lnTo>
                  <a:lnTo>
                    <a:pt x="23" y="110"/>
                  </a:lnTo>
                  <a:lnTo>
                    <a:pt x="28" y="103"/>
                  </a:lnTo>
                  <a:lnTo>
                    <a:pt x="40" y="97"/>
                  </a:lnTo>
                  <a:lnTo>
                    <a:pt x="49" y="89"/>
                  </a:lnTo>
                  <a:lnTo>
                    <a:pt x="61" y="82"/>
                  </a:lnTo>
                  <a:lnTo>
                    <a:pt x="72" y="76"/>
                  </a:lnTo>
                  <a:lnTo>
                    <a:pt x="87" y="68"/>
                  </a:lnTo>
                  <a:lnTo>
                    <a:pt x="93" y="65"/>
                  </a:lnTo>
                  <a:lnTo>
                    <a:pt x="99" y="63"/>
                  </a:lnTo>
                  <a:lnTo>
                    <a:pt x="108" y="59"/>
                  </a:lnTo>
                  <a:lnTo>
                    <a:pt x="116" y="57"/>
                  </a:lnTo>
                  <a:lnTo>
                    <a:pt x="125" y="53"/>
                  </a:lnTo>
                  <a:lnTo>
                    <a:pt x="133" y="51"/>
                  </a:lnTo>
                  <a:lnTo>
                    <a:pt x="142" y="47"/>
                  </a:lnTo>
                  <a:lnTo>
                    <a:pt x="150" y="47"/>
                  </a:lnTo>
                  <a:lnTo>
                    <a:pt x="158" y="44"/>
                  </a:lnTo>
                  <a:lnTo>
                    <a:pt x="167" y="40"/>
                  </a:lnTo>
                  <a:lnTo>
                    <a:pt x="177" y="38"/>
                  </a:lnTo>
                  <a:lnTo>
                    <a:pt x="186" y="34"/>
                  </a:lnTo>
                  <a:lnTo>
                    <a:pt x="196" y="32"/>
                  </a:lnTo>
                  <a:lnTo>
                    <a:pt x="205" y="30"/>
                  </a:lnTo>
                  <a:lnTo>
                    <a:pt x="215" y="28"/>
                  </a:lnTo>
                  <a:lnTo>
                    <a:pt x="226" y="27"/>
                  </a:lnTo>
                  <a:lnTo>
                    <a:pt x="236" y="23"/>
                  </a:lnTo>
                  <a:lnTo>
                    <a:pt x="247" y="21"/>
                  </a:lnTo>
                  <a:lnTo>
                    <a:pt x="256" y="19"/>
                  </a:lnTo>
                  <a:lnTo>
                    <a:pt x="268" y="17"/>
                  </a:lnTo>
                  <a:lnTo>
                    <a:pt x="279" y="15"/>
                  </a:lnTo>
                  <a:lnTo>
                    <a:pt x="293" y="15"/>
                  </a:lnTo>
                  <a:lnTo>
                    <a:pt x="304" y="13"/>
                  </a:lnTo>
                  <a:lnTo>
                    <a:pt x="315" y="13"/>
                  </a:lnTo>
                  <a:lnTo>
                    <a:pt x="325" y="9"/>
                  </a:lnTo>
                  <a:lnTo>
                    <a:pt x="338" y="9"/>
                  </a:lnTo>
                  <a:lnTo>
                    <a:pt x="350" y="8"/>
                  </a:lnTo>
                  <a:lnTo>
                    <a:pt x="361" y="6"/>
                  </a:lnTo>
                  <a:lnTo>
                    <a:pt x="372" y="4"/>
                  </a:lnTo>
                  <a:lnTo>
                    <a:pt x="386" y="4"/>
                  </a:lnTo>
                  <a:lnTo>
                    <a:pt x="399" y="4"/>
                  </a:lnTo>
                  <a:lnTo>
                    <a:pt x="412" y="4"/>
                  </a:lnTo>
                  <a:lnTo>
                    <a:pt x="424" y="2"/>
                  </a:lnTo>
                  <a:lnTo>
                    <a:pt x="435" y="0"/>
                  </a:lnTo>
                  <a:lnTo>
                    <a:pt x="449" y="0"/>
                  </a:lnTo>
                  <a:lnTo>
                    <a:pt x="462" y="0"/>
                  </a:lnTo>
                  <a:lnTo>
                    <a:pt x="475" y="0"/>
                  </a:lnTo>
                  <a:lnTo>
                    <a:pt x="488" y="0"/>
                  </a:lnTo>
                  <a:lnTo>
                    <a:pt x="502" y="0"/>
                  </a:lnTo>
                  <a:lnTo>
                    <a:pt x="517" y="0"/>
                  </a:lnTo>
                  <a:lnTo>
                    <a:pt x="528" y="0"/>
                  </a:lnTo>
                  <a:lnTo>
                    <a:pt x="542" y="0"/>
                  </a:lnTo>
                  <a:lnTo>
                    <a:pt x="555" y="0"/>
                  </a:lnTo>
                  <a:lnTo>
                    <a:pt x="568" y="0"/>
                  </a:lnTo>
                  <a:lnTo>
                    <a:pt x="580" y="0"/>
                  </a:lnTo>
                  <a:lnTo>
                    <a:pt x="593" y="0"/>
                  </a:lnTo>
                  <a:lnTo>
                    <a:pt x="606" y="2"/>
                  </a:lnTo>
                  <a:lnTo>
                    <a:pt x="618" y="4"/>
                  </a:lnTo>
                  <a:lnTo>
                    <a:pt x="631" y="4"/>
                  </a:lnTo>
                  <a:lnTo>
                    <a:pt x="642" y="4"/>
                  </a:lnTo>
                  <a:lnTo>
                    <a:pt x="654" y="4"/>
                  </a:lnTo>
                  <a:lnTo>
                    <a:pt x="667" y="6"/>
                  </a:lnTo>
                  <a:lnTo>
                    <a:pt x="679" y="8"/>
                  </a:lnTo>
                  <a:lnTo>
                    <a:pt x="690" y="9"/>
                  </a:lnTo>
                  <a:lnTo>
                    <a:pt x="701" y="9"/>
                  </a:lnTo>
                  <a:lnTo>
                    <a:pt x="715" y="13"/>
                  </a:lnTo>
                  <a:lnTo>
                    <a:pt x="726" y="13"/>
                  </a:lnTo>
                  <a:lnTo>
                    <a:pt x="736" y="15"/>
                  </a:lnTo>
                  <a:lnTo>
                    <a:pt x="747" y="15"/>
                  </a:lnTo>
                  <a:lnTo>
                    <a:pt x="758" y="17"/>
                  </a:lnTo>
                  <a:lnTo>
                    <a:pt x="768" y="19"/>
                  </a:lnTo>
                  <a:lnTo>
                    <a:pt x="779" y="21"/>
                  </a:lnTo>
                  <a:lnTo>
                    <a:pt x="789" y="23"/>
                  </a:lnTo>
                  <a:lnTo>
                    <a:pt x="802" y="27"/>
                  </a:lnTo>
                  <a:lnTo>
                    <a:pt x="812" y="28"/>
                  </a:lnTo>
                  <a:lnTo>
                    <a:pt x="821" y="30"/>
                  </a:lnTo>
                  <a:lnTo>
                    <a:pt x="831" y="32"/>
                  </a:lnTo>
                  <a:lnTo>
                    <a:pt x="840" y="34"/>
                  </a:lnTo>
                  <a:lnTo>
                    <a:pt x="850" y="38"/>
                  </a:lnTo>
                  <a:lnTo>
                    <a:pt x="859" y="40"/>
                  </a:lnTo>
                  <a:lnTo>
                    <a:pt x="869" y="44"/>
                  </a:lnTo>
                  <a:lnTo>
                    <a:pt x="878" y="47"/>
                  </a:lnTo>
                  <a:lnTo>
                    <a:pt x="886" y="47"/>
                  </a:lnTo>
                  <a:lnTo>
                    <a:pt x="895" y="51"/>
                  </a:lnTo>
                  <a:lnTo>
                    <a:pt x="903" y="53"/>
                  </a:lnTo>
                  <a:lnTo>
                    <a:pt x="910" y="57"/>
                  </a:lnTo>
                  <a:lnTo>
                    <a:pt x="916" y="59"/>
                  </a:lnTo>
                  <a:lnTo>
                    <a:pt x="924" y="63"/>
                  </a:lnTo>
                  <a:lnTo>
                    <a:pt x="931" y="65"/>
                  </a:lnTo>
                  <a:lnTo>
                    <a:pt x="941" y="68"/>
                  </a:lnTo>
                  <a:lnTo>
                    <a:pt x="952" y="76"/>
                  </a:lnTo>
                  <a:lnTo>
                    <a:pt x="966" y="82"/>
                  </a:lnTo>
                  <a:lnTo>
                    <a:pt x="977" y="89"/>
                  </a:lnTo>
                  <a:lnTo>
                    <a:pt x="988" y="97"/>
                  </a:lnTo>
                  <a:lnTo>
                    <a:pt x="996" y="103"/>
                  </a:lnTo>
                  <a:lnTo>
                    <a:pt x="1006" y="110"/>
                  </a:lnTo>
                  <a:lnTo>
                    <a:pt x="1011" y="118"/>
                  </a:lnTo>
                  <a:lnTo>
                    <a:pt x="1019" y="127"/>
                  </a:lnTo>
                  <a:lnTo>
                    <a:pt x="1023" y="135"/>
                  </a:lnTo>
                  <a:lnTo>
                    <a:pt x="1026" y="142"/>
                  </a:lnTo>
                  <a:lnTo>
                    <a:pt x="1028" y="150"/>
                  </a:lnTo>
                  <a:lnTo>
                    <a:pt x="1030" y="160"/>
                  </a:lnTo>
                  <a:lnTo>
                    <a:pt x="1028" y="165"/>
                  </a:lnTo>
                  <a:lnTo>
                    <a:pt x="1026" y="173"/>
                  </a:lnTo>
                  <a:lnTo>
                    <a:pt x="1023" y="180"/>
                  </a:lnTo>
                  <a:lnTo>
                    <a:pt x="1019" y="190"/>
                  </a:lnTo>
                  <a:lnTo>
                    <a:pt x="1011" y="198"/>
                  </a:lnTo>
                  <a:lnTo>
                    <a:pt x="1006" y="205"/>
                  </a:lnTo>
                  <a:lnTo>
                    <a:pt x="996" y="213"/>
                  </a:lnTo>
                  <a:lnTo>
                    <a:pt x="988" y="220"/>
                  </a:lnTo>
                  <a:lnTo>
                    <a:pt x="977" y="228"/>
                  </a:lnTo>
                  <a:lnTo>
                    <a:pt x="966" y="234"/>
                  </a:lnTo>
                  <a:lnTo>
                    <a:pt x="952" y="239"/>
                  </a:lnTo>
                  <a:lnTo>
                    <a:pt x="941" y="247"/>
                  </a:lnTo>
                  <a:lnTo>
                    <a:pt x="931" y="249"/>
                  </a:lnTo>
                  <a:lnTo>
                    <a:pt x="924" y="253"/>
                  </a:lnTo>
                  <a:lnTo>
                    <a:pt x="916" y="255"/>
                  </a:lnTo>
                  <a:lnTo>
                    <a:pt x="910" y="258"/>
                  </a:lnTo>
                  <a:lnTo>
                    <a:pt x="903" y="260"/>
                  </a:lnTo>
                  <a:lnTo>
                    <a:pt x="895" y="264"/>
                  </a:lnTo>
                  <a:lnTo>
                    <a:pt x="886" y="268"/>
                  </a:lnTo>
                  <a:lnTo>
                    <a:pt x="878" y="272"/>
                  </a:lnTo>
                  <a:lnTo>
                    <a:pt x="869" y="274"/>
                  </a:lnTo>
                  <a:lnTo>
                    <a:pt x="859" y="275"/>
                  </a:lnTo>
                  <a:lnTo>
                    <a:pt x="850" y="277"/>
                  </a:lnTo>
                  <a:lnTo>
                    <a:pt x="840" y="281"/>
                  </a:lnTo>
                  <a:lnTo>
                    <a:pt x="831" y="281"/>
                  </a:lnTo>
                  <a:lnTo>
                    <a:pt x="821" y="285"/>
                  </a:lnTo>
                  <a:lnTo>
                    <a:pt x="812" y="287"/>
                  </a:lnTo>
                  <a:lnTo>
                    <a:pt x="802" y="291"/>
                  </a:lnTo>
                  <a:lnTo>
                    <a:pt x="789" y="291"/>
                  </a:lnTo>
                  <a:lnTo>
                    <a:pt x="779" y="294"/>
                  </a:lnTo>
                  <a:lnTo>
                    <a:pt x="768" y="294"/>
                  </a:lnTo>
                  <a:lnTo>
                    <a:pt x="758" y="298"/>
                  </a:lnTo>
                  <a:lnTo>
                    <a:pt x="747" y="298"/>
                  </a:lnTo>
                  <a:lnTo>
                    <a:pt x="736" y="302"/>
                  </a:lnTo>
                  <a:lnTo>
                    <a:pt x="726" y="302"/>
                  </a:lnTo>
                  <a:lnTo>
                    <a:pt x="715" y="306"/>
                  </a:lnTo>
                  <a:lnTo>
                    <a:pt x="701" y="306"/>
                  </a:lnTo>
                  <a:lnTo>
                    <a:pt x="690" y="308"/>
                  </a:lnTo>
                  <a:lnTo>
                    <a:pt x="679" y="308"/>
                  </a:lnTo>
                  <a:lnTo>
                    <a:pt x="667" y="310"/>
                  </a:lnTo>
                  <a:lnTo>
                    <a:pt x="654" y="312"/>
                  </a:lnTo>
                  <a:lnTo>
                    <a:pt x="642" y="312"/>
                  </a:lnTo>
                  <a:lnTo>
                    <a:pt x="631" y="314"/>
                  </a:lnTo>
                  <a:lnTo>
                    <a:pt x="618" y="315"/>
                  </a:lnTo>
                  <a:lnTo>
                    <a:pt x="606" y="315"/>
                  </a:lnTo>
                  <a:lnTo>
                    <a:pt x="593" y="315"/>
                  </a:lnTo>
                  <a:lnTo>
                    <a:pt x="580" y="315"/>
                  </a:lnTo>
                  <a:lnTo>
                    <a:pt x="568" y="317"/>
                  </a:lnTo>
                  <a:lnTo>
                    <a:pt x="555" y="317"/>
                  </a:lnTo>
                  <a:lnTo>
                    <a:pt x="542" y="317"/>
                  </a:lnTo>
                  <a:lnTo>
                    <a:pt x="528" y="317"/>
                  </a:lnTo>
                  <a:lnTo>
                    <a:pt x="517" y="319"/>
                  </a:lnTo>
                  <a:lnTo>
                    <a:pt x="517" y="319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68" name="Freeform 80"/>
            <p:cNvSpPr>
              <a:spLocks/>
            </p:cNvSpPr>
            <p:nvPr/>
          </p:nvSpPr>
          <p:spPr bwMode="auto">
            <a:xfrm>
              <a:off x="4737" y="2951"/>
              <a:ext cx="253" cy="97"/>
            </a:xfrm>
            <a:custGeom>
              <a:avLst/>
              <a:gdLst>
                <a:gd name="T0" fmla="*/ 239 w 505"/>
                <a:gd name="T1" fmla="*/ 192 h 194"/>
                <a:gd name="T2" fmla="*/ 213 w 505"/>
                <a:gd name="T3" fmla="*/ 192 h 194"/>
                <a:gd name="T4" fmla="*/ 188 w 505"/>
                <a:gd name="T5" fmla="*/ 188 h 194"/>
                <a:gd name="T6" fmla="*/ 165 w 505"/>
                <a:gd name="T7" fmla="*/ 187 h 194"/>
                <a:gd name="T8" fmla="*/ 142 w 505"/>
                <a:gd name="T9" fmla="*/ 183 h 194"/>
                <a:gd name="T10" fmla="*/ 121 w 505"/>
                <a:gd name="T11" fmla="*/ 177 h 194"/>
                <a:gd name="T12" fmla="*/ 100 w 505"/>
                <a:gd name="T13" fmla="*/ 171 h 194"/>
                <a:gd name="T14" fmla="*/ 81 w 505"/>
                <a:gd name="T15" fmla="*/ 168 h 194"/>
                <a:gd name="T16" fmla="*/ 64 w 505"/>
                <a:gd name="T17" fmla="*/ 160 h 194"/>
                <a:gd name="T18" fmla="*/ 49 w 505"/>
                <a:gd name="T19" fmla="*/ 152 h 194"/>
                <a:gd name="T20" fmla="*/ 28 w 505"/>
                <a:gd name="T21" fmla="*/ 141 h 194"/>
                <a:gd name="T22" fmla="*/ 9 w 505"/>
                <a:gd name="T23" fmla="*/ 124 h 194"/>
                <a:gd name="T24" fmla="*/ 0 w 505"/>
                <a:gd name="T25" fmla="*/ 105 h 194"/>
                <a:gd name="T26" fmla="*/ 0 w 505"/>
                <a:gd name="T27" fmla="*/ 84 h 194"/>
                <a:gd name="T28" fmla="*/ 9 w 505"/>
                <a:gd name="T29" fmla="*/ 65 h 194"/>
                <a:gd name="T30" fmla="*/ 28 w 505"/>
                <a:gd name="T31" fmla="*/ 50 h 194"/>
                <a:gd name="T32" fmla="*/ 49 w 505"/>
                <a:gd name="T33" fmla="*/ 38 h 194"/>
                <a:gd name="T34" fmla="*/ 64 w 505"/>
                <a:gd name="T35" fmla="*/ 29 h 194"/>
                <a:gd name="T36" fmla="*/ 81 w 505"/>
                <a:gd name="T37" fmla="*/ 23 h 194"/>
                <a:gd name="T38" fmla="*/ 100 w 505"/>
                <a:gd name="T39" fmla="*/ 17 h 194"/>
                <a:gd name="T40" fmla="*/ 121 w 505"/>
                <a:gd name="T41" fmla="*/ 12 h 194"/>
                <a:gd name="T42" fmla="*/ 142 w 505"/>
                <a:gd name="T43" fmla="*/ 8 h 194"/>
                <a:gd name="T44" fmla="*/ 165 w 505"/>
                <a:gd name="T45" fmla="*/ 4 h 194"/>
                <a:gd name="T46" fmla="*/ 188 w 505"/>
                <a:gd name="T47" fmla="*/ 0 h 194"/>
                <a:gd name="T48" fmla="*/ 213 w 505"/>
                <a:gd name="T49" fmla="*/ 0 h 194"/>
                <a:gd name="T50" fmla="*/ 239 w 505"/>
                <a:gd name="T51" fmla="*/ 0 h 194"/>
                <a:gd name="T52" fmla="*/ 266 w 505"/>
                <a:gd name="T53" fmla="*/ 0 h 194"/>
                <a:gd name="T54" fmla="*/ 290 w 505"/>
                <a:gd name="T55" fmla="*/ 0 h 194"/>
                <a:gd name="T56" fmla="*/ 315 w 505"/>
                <a:gd name="T57" fmla="*/ 0 h 194"/>
                <a:gd name="T58" fmla="*/ 338 w 505"/>
                <a:gd name="T59" fmla="*/ 4 h 194"/>
                <a:gd name="T60" fmla="*/ 361 w 505"/>
                <a:gd name="T61" fmla="*/ 8 h 194"/>
                <a:gd name="T62" fmla="*/ 382 w 505"/>
                <a:gd name="T63" fmla="*/ 12 h 194"/>
                <a:gd name="T64" fmla="*/ 401 w 505"/>
                <a:gd name="T65" fmla="*/ 17 h 194"/>
                <a:gd name="T66" fmla="*/ 422 w 505"/>
                <a:gd name="T67" fmla="*/ 23 h 194"/>
                <a:gd name="T68" fmla="*/ 439 w 505"/>
                <a:gd name="T69" fmla="*/ 29 h 194"/>
                <a:gd name="T70" fmla="*/ 454 w 505"/>
                <a:gd name="T71" fmla="*/ 38 h 194"/>
                <a:gd name="T72" fmla="*/ 473 w 505"/>
                <a:gd name="T73" fmla="*/ 50 h 194"/>
                <a:gd name="T74" fmla="*/ 494 w 505"/>
                <a:gd name="T75" fmla="*/ 65 h 194"/>
                <a:gd name="T76" fmla="*/ 503 w 505"/>
                <a:gd name="T77" fmla="*/ 84 h 194"/>
                <a:gd name="T78" fmla="*/ 503 w 505"/>
                <a:gd name="T79" fmla="*/ 105 h 194"/>
                <a:gd name="T80" fmla="*/ 494 w 505"/>
                <a:gd name="T81" fmla="*/ 124 h 194"/>
                <a:gd name="T82" fmla="*/ 473 w 505"/>
                <a:gd name="T83" fmla="*/ 141 h 194"/>
                <a:gd name="T84" fmla="*/ 454 w 505"/>
                <a:gd name="T85" fmla="*/ 152 h 194"/>
                <a:gd name="T86" fmla="*/ 439 w 505"/>
                <a:gd name="T87" fmla="*/ 160 h 194"/>
                <a:gd name="T88" fmla="*/ 422 w 505"/>
                <a:gd name="T89" fmla="*/ 168 h 194"/>
                <a:gd name="T90" fmla="*/ 401 w 505"/>
                <a:gd name="T91" fmla="*/ 171 h 194"/>
                <a:gd name="T92" fmla="*/ 382 w 505"/>
                <a:gd name="T93" fmla="*/ 177 h 194"/>
                <a:gd name="T94" fmla="*/ 361 w 505"/>
                <a:gd name="T95" fmla="*/ 183 h 194"/>
                <a:gd name="T96" fmla="*/ 338 w 505"/>
                <a:gd name="T97" fmla="*/ 187 h 194"/>
                <a:gd name="T98" fmla="*/ 315 w 505"/>
                <a:gd name="T99" fmla="*/ 188 h 194"/>
                <a:gd name="T100" fmla="*/ 290 w 505"/>
                <a:gd name="T101" fmla="*/ 192 h 194"/>
                <a:gd name="T102" fmla="*/ 266 w 505"/>
                <a:gd name="T103" fmla="*/ 192 h 194"/>
                <a:gd name="T104" fmla="*/ 254 w 505"/>
                <a:gd name="T10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5" h="194">
                  <a:moveTo>
                    <a:pt x="254" y="194"/>
                  </a:moveTo>
                  <a:lnTo>
                    <a:pt x="239" y="192"/>
                  </a:lnTo>
                  <a:lnTo>
                    <a:pt x="226" y="192"/>
                  </a:lnTo>
                  <a:lnTo>
                    <a:pt x="213" y="192"/>
                  </a:lnTo>
                  <a:lnTo>
                    <a:pt x="201" y="192"/>
                  </a:lnTo>
                  <a:lnTo>
                    <a:pt x="188" y="188"/>
                  </a:lnTo>
                  <a:lnTo>
                    <a:pt x="176" y="188"/>
                  </a:lnTo>
                  <a:lnTo>
                    <a:pt x="165" y="187"/>
                  </a:lnTo>
                  <a:lnTo>
                    <a:pt x="154" y="185"/>
                  </a:lnTo>
                  <a:lnTo>
                    <a:pt x="142" y="183"/>
                  </a:lnTo>
                  <a:lnTo>
                    <a:pt x="131" y="181"/>
                  </a:lnTo>
                  <a:lnTo>
                    <a:pt x="121" y="177"/>
                  </a:lnTo>
                  <a:lnTo>
                    <a:pt x="112" y="175"/>
                  </a:lnTo>
                  <a:lnTo>
                    <a:pt x="100" y="171"/>
                  </a:lnTo>
                  <a:lnTo>
                    <a:pt x="91" y="169"/>
                  </a:lnTo>
                  <a:lnTo>
                    <a:pt x="81" y="168"/>
                  </a:lnTo>
                  <a:lnTo>
                    <a:pt x="74" y="164"/>
                  </a:lnTo>
                  <a:lnTo>
                    <a:pt x="64" y="160"/>
                  </a:lnTo>
                  <a:lnTo>
                    <a:pt x="57" y="156"/>
                  </a:lnTo>
                  <a:lnTo>
                    <a:pt x="49" y="152"/>
                  </a:lnTo>
                  <a:lnTo>
                    <a:pt x="41" y="149"/>
                  </a:lnTo>
                  <a:lnTo>
                    <a:pt x="28" y="141"/>
                  </a:lnTo>
                  <a:lnTo>
                    <a:pt x="19" y="133"/>
                  </a:lnTo>
                  <a:lnTo>
                    <a:pt x="9" y="124"/>
                  </a:lnTo>
                  <a:lnTo>
                    <a:pt x="3" y="114"/>
                  </a:lnTo>
                  <a:lnTo>
                    <a:pt x="0" y="105"/>
                  </a:lnTo>
                  <a:lnTo>
                    <a:pt x="0" y="97"/>
                  </a:lnTo>
                  <a:lnTo>
                    <a:pt x="0" y="84"/>
                  </a:lnTo>
                  <a:lnTo>
                    <a:pt x="3" y="76"/>
                  </a:lnTo>
                  <a:lnTo>
                    <a:pt x="9" y="65"/>
                  </a:lnTo>
                  <a:lnTo>
                    <a:pt x="19" y="57"/>
                  </a:lnTo>
                  <a:lnTo>
                    <a:pt x="28" y="50"/>
                  </a:lnTo>
                  <a:lnTo>
                    <a:pt x="41" y="42"/>
                  </a:lnTo>
                  <a:lnTo>
                    <a:pt x="49" y="38"/>
                  </a:lnTo>
                  <a:lnTo>
                    <a:pt x="57" y="33"/>
                  </a:lnTo>
                  <a:lnTo>
                    <a:pt x="64" y="29"/>
                  </a:lnTo>
                  <a:lnTo>
                    <a:pt x="74" y="27"/>
                  </a:lnTo>
                  <a:lnTo>
                    <a:pt x="81" y="23"/>
                  </a:lnTo>
                  <a:lnTo>
                    <a:pt x="91" y="19"/>
                  </a:lnTo>
                  <a:lnTo>
                    <a:pt x="100" y="17"/>
                  </a:lnTo>
                  <a:lnTo>
                    <a:pt x="112" y="14"/>
                  </a:lnTo>
                  <a:lnTo>
                    <a:pt x="121" y="12"/>
                  </a:lnTo>
                  <a:lnTo>
                    <a:pt x="131" y="10"/>
                  </a:lnTo>
                  <a:lnTo>
                    <a:pt x="142" y="8"/>
                  </a:lnTo>
                  <a:lnTo>
                    <a:pt x="154" y="6"/>
                  </a:lnTo>
                  <a:lnTo>
                    <a:pt x="165" y="4"/>
                  </a:lnTo>
                  <a:lnTo>
                    <a:pt x="176" y="2"/>
                  </a:lnTo>
                  <a:lnTo>
                    <a:pt x="188" y="0"/>
                  </a:lnTo>
                  <a:lnTo>
                    <a:pt x="201" y="0"/>
                  </a:lnTo>
                  <a:lnTo>
                    <a:pt x="213" y="0"/>
                  </a:lnTo>
                  <a:lnTo>
                    <a:pt x="226" y="0"/>
                  </a:lnTo>
                  <a:lnTo>
                    <a:pt x="239" y="0"/>
                  </a:lnTo>
                  <a:lnTo>
                    <a:pt x="254" y="0"/>
                  </a:lnTo>
                  <a:lnTo>
                    <a:pt x="266" y="0"/>
                  </a:lnTo>
                  <a:lnTo>
                    <a:pt x="279" y="0"/>
                  </a:lnTo>
                  <a:lnTo>
                    <a:pt x="290" y="0"/>
                  </a:lnTo>
                  <a:lnTo>
                    <a:pt x="304" y="0"/>
                  </a:lnTo>
                  <a:lnTo>
                    <a:pt x="315" y="0"/>
                  </a:lnTo>
                  <a:lnTo>
                    <a:pt x="327" y="2"/>
                  </a:lnTo>
                  <a:lnTo>
                    <a:pt x="338" y="4"/>
                  </a:lnTo>
                  <a:lnTo>
                    <a:pt x="351" y="6"/>
                  </a:lnTo>
                  <a:lnTo>
                    <a:pt x="361" y="8"/>
                  </a:lnTo>
                  <a:lnTo>
                    <a:pt x="372" y="10"/>
                  </a:lnTo>
                  <a:lnTo>
                    <a:pt x="382" y="12"/>
                  </a:lnTo>
                  <a:lnTo>
                    <a:pt x="393" y="14"/>
                  </a:lnTo>
                  <a:lnTo>
                    <a:pt x="401" y="17"/>
                  </a:lnTo>
                  <a:lnTo>
                    <a:pt x="412" y="19"/>
                  </a:lnTo>
                  <a:lnTo>
                    <a:pt x="422" y="23"/>
                  </a:lnTo>
                  <a:lnTo>
                    <a:pt x="431" y="27"/>
                  </a:lnTo>
                  <a:lnTo>
                    <a:pt x="439" y="29"/>
                  </a:lnTo>
                  <a:lnTo>
                    <a:pt x="446" y="33"/>
                  </a:lnTo>
                  <a:lnTo>
                    <a:pt x="454" y="38"/>
                  </a:lnTo>
                  <a:lnTo>
                    <a:pt x="462" y="42"/>
                  </a:lnTo>
                  <a:lnTo>
                    <a:pt x="473" y="50"/>
                  </a:lnTo>
                  <a:lnTo>
                    <a:pt x="484" y="57"/>
                  </a:lnTo>
                  <a:lnTo>
                    <a:pt x="494" y="65"/>
                  </a:lnTo>
                  <a:lnTo>
                    <a:pt x="500" y="76"/>
                  </a:lnTo>
                  <a:lnTo>
                    <a:pt x="503" y="84"/>
                  </a:lnTo>
                  <a:lnTo>
                    <a:pt x="505" y="97"/>
                  </a:lnTo>
                  <a:lnTo>
                    <a:pt x="503" y="105"/>
                  </a:lnTo>
                  <a:lnTo>
                    <a:pt x="500" y="114"/>
                  </a:lnTo>
                  <a:lnTo>
                    <a:pt x="494" y="124"/>
                  </a:lnTo>
                  <a:lnTo>
                    <a:pt x="484" y="133"/>
                  </a:lnTo>
                  <a:lnTo>
                    <a:pt x="473" y="141"/>
                  </a:lnTo>
                  <a:lnTo>
                    <a:pt x="462" y="149"/>
                  </a:lnTo>
                  <a:lnTo>
                    <a:pt x="454" y="152"/>
                  </a:lnTo>
                  <a:lnTo>
                    <a:pt x="446" y="156"/>
                  </a:lnTo>
                  <a:lnTo>
                    <a:pt x="439" y="160"/>
                  </a:lnTo>
                  <a:lnTo>
                    <a:pt x="431" y="164"/>
                  </a:lnTo>
                  <a:lnTo>
                    <a:pt x="422" y="168"/>
                  </a:lnTo>
                  <a:lnTo>
                    <a:pt x="412" y="169"/>
                  </a:lnTo>
                  <a:lnTo>
                    <a:pt x="401" y="171"/>
                  </a:lnTo>
                  <a:lnTo>
                    <a:pt x="393" y="175"/>
                  </a:lnTo>
                  <a:lnTo>
                    <a:pt x="382" y="177"/>
                  </a:lnTo>
                  <a:lnTo>
                    <a:pt x="372" y="181"/>
                  </a:lnTo>
                  <a:lnTo>
                    <a:pt x="361" y="183"/>
                  </a:lnTo>
                  <a:lnTo>
                    <a:pt x="351" y="185"/>
                  </a:lnTo>
                  <a:lnTo>
                    <a:pt x="338" y="187"/>
                  </a:lnTo>
                  <a:lnTo>
                    <a:pt x="327" y="188"/>
                  </a:lnTo>
                  <a:lnTo>
                    <a:pt x="315" y="188"/>
                  </a:lnTo>
                  <a:lnTo>
                    <a:pt x="304" y="192"/>
                  </a:lnTo>
                  <a:lnTo>
                    <a:pt x="290" y="192"/>
                  </a:lnTo>
                  <a:lnTo>
                    <a:pt x="279" y="192"/>
                  </a:lnTo>
                  <a:lnTo>
                    <a:pt x="266" y="192"/>
                  </a:lnTo>
                  <a:lnTo>
                    <a:pt x="254" y="194"/>
                  </a:lnTo>
                  <a:lnTo>
                    <a:pt x="254" y="194"/>
                  </a:lnTo>
                  <a:close/>
                </a:path>
              </a:pathLst>
            </a:custGeom>
            <a:solidFill>
              <a:srgbClr val="EBE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69" name="Freeform 81"/>
            <p:cNvSpPr>
              <a:spLocks/>
            </p:cNvSpPr>
            <p:nvPr/>
          </p:nvSpPr>
          <p:spPr bwMode="auto">
            <a:xfrm>
              <a:off x="4329" y="2014"/>
              <a:ext cx="578" cy="492"/>
            </a:xfrm>
            <a:custGeom>
              <a:avLst/>
              <a:gdLst>
                <a:gd name="T0" fmla="*/ 1057 w 1156"/>
                <a:gd name="T1" fmla="*/ 0 h 984"/>
                <a:gd name="T2" fmla="*/ 749 w 1156"/>
                <a:gd name="T3" fmla="*/ 119 h 984"/>
                <a:gd name="T4" fmla="*/ 787 w 1156"/>
                <a:gd name="T5" fmla="*/ 172 h 984"/>
                <a:gd name="T6" fmla="*/ 770 w 1156"/>
                <a:gd name="T7" fmla="*/ 169 h 984"/>
                <a:gd name="T8" fmla="*/ 751 w 1156"/>
                <a:gd name="T9" fmla="*/ 169 h 984"/>
                <a:gd name="T10" fmla="*/ 734 w 1156"/>
                <a:gd name="T11" fmla="*/ 169 h 984"/>
                <a:gd name="T12" fmla="*/ 715 w 1156"/>
                <a:gd name="T13" fmla="*/ 171 h 984"/>
                <a:gd name="T14" fmla="*/ 696 w 1156"/>
                <a:gd name="T15" fmla="*/ 176 h 984"/>
                <a:gd name="T16" fmla="*/ 675 w 1156"/>
                <a:gd name="T17" fmla="*/ 182 h 984"/>
                <a:gd name="T18" fmla="*/ 652 w 1156"/>
                <a:gd name="T19" fmla="*/ 191 h 984"/>
                <a:gd name="T20" fmla="*/ 629 w 1156"/>
                <a:gd name="T21" fmla="*/ 205 h 984"/>
                <a:gd name="T22" fmla="*/ 606 w 1156"/>
                <a:gd name="T23" fmla="*/ 222 h 984"/>
                <a:gd name="T24" fmla="*/ 582 w 1156"/>
                <a:gd name="T25" fmla="*/ 245 h 984"/>
                <a:gd name="T26" fmla="*/ 565 w 1156"/>
                <a:gd name="T27" fmla="*/ 264 h 984"/>
                <a:gd name="T28" fmla="*/ 551 w 1156"/>
                <a:gd name="T29" fmla="*/ 279 h 984"/>
                <a:gd name="T30" fmla="*/ 540 w 1156"/>
                <a:gd name="T31" fmla="*/ 296 h 984"/>
                <a:gd name="T32" fmla="*/ 530 w 1156"/>
                <a:gd name="T33" fmla="*/ 311 h 984"/>
                <a:gd name="T34" fmla="*/ 519 w 1156"/>
                <a:gd name="T35" fmla="*/ 330 h 984"/>
                <a:gd name="T36" fmla="*/ 510 w 1156"/>
                <a:gd name="T37" fmla="*/ 351 h 984"/>
                <a:gd name="T38" fmla="*/ 498 w 1156"/>
                <a:gd name="T39" fmla="*/ 372 h 984"/>
                <a:gd name="T40" fmla="*/ 489 w 1156"/>
                <a:gd name="T41" fmla="*/ 391 h 984"/>
                <a:gd name="T42" fmla="*/ 481 w 1156"/>
                <a:gd name="T43" fmla="*/ 412 h 984"/>
                <a:gd name="T44" fmla="*/ 473 w 1156"/>
                <a:gd name="T45" fmla="*/ 429 h 984"/>
                <a:gd name="T46" fmla="*/ 466 w 1156"/>
                <a:gd name="T47" fmla="*/ 444 h 984"/>
                <a:gd name="T48" fmla="*/ 458 w 1156"/>
                <a:gd name="T49" fmla="*/ 459 h 984"/>
                <a:gd name="T50" fmla="*/ 449 w 1156"/>
                <a:gd name="T51" fmla="*/ 480 h 984"/>
                <a:gd name="T52" fmla="*/ 435 w 1156"/>
                <a:gd name="T53" fmla="*/ 505 h 984"/>
                <a:gd name="T54" fmla="*/ 422 w 1156"/>
                <a:gd name="T55" fmla="*/ 526 h 984"/>
                <a:gd name="T56" fmla="*/ 411 w 1156"/>
                <a:gd name="T57" fmla="*/ 545 h 984"/>
                <a:gd name="T58" fmla="*/ 397 w 1156"/>
                <a:gd name="T59" fmla="*/ 562 h 984"/>
                <a:gd name="T60" fmla="*/ 384 w 1156"/>
                <a:gd name="T61" fmla="*/ 575 h 984"/>
                <a:gd name="T62" fmla="*/ 369 w 1156"/>
                <a:gd name="T63" fmla="*/ 589 h 984"/>
                <a:gd name="T64" fmla="*/ 352 w 1156"/>
                <a:gd name="T65" fmla="*/ 600 h 984"/>
                <a:gd name="T66" fmla="*/ 331 w 1156"/>
                <a:gd name="T67" fmla="*/ 610 h 984"/>
                <a:gd name="T68" fmla="*/ 306 w 1156"/>
                <a:gd name="T69" fmla="*/ 621 h 984"/>
                <a:gd name="T70" fmla="*/ 285 w 1156"/>
                <a:gd name="T71" fmla="*/ 630 h 984"/>
                <a:gd name="T72" fmla="*/ 272 w 1156"/>
                <a:gd name="T73" fmla="*/ 634 h 984"/>
                <a:gd name="T74" fmla="*/ 255 w 1156"/>
                <a:gd name="T75" fmla="*/ 642 h 984"/>
                <a:gd name="T76" fmla="*/ 238 w 1156"/>
                <a:gd name="T77" fmla="*/ 648 h 984"/>
                <a:gd name="T78" fmla="*/ 219 w 1156"/>
                <a:gd name="T79" fmla="*/ 655 h 984"/>
                <a:gd name="T80" fmla="*/ 202 w 1156"/>
                <a:gd name="T81" fmla="*/ 663 h 984"/>
                <a:gd name="T82" fmla="*/ 181 w 1156"/>
                <a:gd name="T83" fmla="*/ 670 h 984"/>
                <a:gd name="T84" fmla="*/ 160 w 1156"/>
                <a:gd name="T85" fmla="*/ 678 h 984"/>
                <a:gd name="T86" fmla="*/ 143 w 1156"/>
                <a:gd name="T87" fmla="*/ 686 h 984"/>
                <a:gd name="T88" fmla="*/ 125 w 1156"/>
                <a:gd name="T89" fmla="*/ 697 h 984"/>
                <a:gd name="T90" fmla="*/ 110 w 1156"/>
                <a:gd name="T91" fmla="*/ 706 h 984"/>
                <a:gd name="T92" fmla="*/ 95 w 1156"/>
                <a:gd name="T93" fmla="*/ 720 h 984"/>
                <a:gd name="T94" fmla="*/ 76 w 1156"/>
                <a:gd name="T95" fmla="*/ 737 h 984"/>
                <a:gd name="T96" fmla="*/ 55 w 1156"/>
                <a:gd name="T97" fmla="*/ 762 h 984"/>
                <a:gd name="T98" fmla="*/ 38 w 1156"/>
                <a:gd name="T99" fmla="*/ 788 h 984"/>
                <a:gd name="T100" fmla="*/ 25 w 1156"/>
                <a:gd name="T101" fmla="*/ 815 h 984"/>
                <a:gd name="T102" fmla="*/ 15 w 1156"/>
                <a:gd name="T103" fmla="*/ 841 h 984"/>
                <a:gd name="T104" fmla="*/ 9 w 1156"/>
                <a:gd name="T105" fmla="*/ 868 h 984"/>
                <a:gd name="T106" fmla="*/ 4 w 1156"/>
                <a:gd name="T107" fmla="*/ 891 h 984"/>
                <a:gd name="T108" fmla="*/ 0 w 1156"/>
                <a:gd name="T109" fmla="*/ 916 h 984"/>
                <a:gd name="T110" fmla="*/ 0 w 1156"/>
                <a:gd name="T111" fmla="*/ 935 h 984"/>
                <a:gd name="T112" fmla="*/ 0 w 1156"/>
                <a:gd name="T113" fmla="*/ 954 h 984"/>
                <a:gd name="T114" fmla="*/ 0 w 1156"/>
                <a:gd name="T115" fmla="*/ 967 h 984"/>
                <a:gd name="T116" fmla="*/ 2 w 1156"/>
                <a:gd name="T117" fmla="*/ 980 h 984"/>
                <a:gd name="T118" fmla="*/ 1156 w 1156"/>
                <a:gd name="T119" fmla="*/ 222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56" h="984">
                  <a:moveTo>
                    <a:pt x="1156" y="222"/>
                  </a:moveTo>
                  <a:lnTo>
                    <a:pt x="1057" y="0"/>
                  </a:lnTo>
                  <a:lnTo>
                    <a:pt x="882" y="22"/>
                  </a:lnTo>
                  <a:lnTo>
                    <a:pt x="749" y="119"/>
                  </a:lnTo>
                  <a:lnTo>
                    <a:pt x="789" y="172"/>
                  </a:lnTo>
                  <a:lnTo>
                    <a:pt x="787" y="172"/>
                  </a:lnTo>
                  <a:lnTo>
                    <a:pt x="779" y="171"/>
                  </a:lnTo>
                  <a:lnTo>
                    <a:pt x="770" y="169"/>
                  </a:lnTo>
                  <a:lnTo>
                    <a:pt x="759" y="169"/>
                  </a:lnTo>
                  <a:lnTo>
                    <a:pt x="751" y="169"/>
                  </a:lnTo>
                  <a:lnTo>
                    <a:pt x="743" y="169"/>
                  </a:lnTo>
                  <a:lnTo>
                    <a:pt x="734" y="169"/>
                  </a:lnTo>
                  <a:lnTo>
                    <a:pt x="726" y="171"/>
                  </a:lnTo>
                  <a:lnTo>
                    <a:pt x="715" y="171"/>
                  </a:lnTo>
                  <a:lnTo>
                    <a:pt x="707" y="172"/>
                  </a:lnTo>
                  <a:lnTo>
                    <a:pt x="696" y="176"/>
                  </a:lnTo>
                  <a:lnTo>
                    <a:pt x="686" y="180"/>
                  </a:lnTo>
                  <a:lnTo>
                    <a:pt x="675" y="182"/>
                  </a:lnTo>
                  <a:lnTo>
                    <a:pt x="663" y="186"/>
                  </a:lnTo>
                  <a:lnTo>
                    <a:pt x="652" y="191"/>
                  </a:lnTo>
                  <a:lnTo>
                    <a:pt x="641" y="199"/>
                  </a:lnTo>
                  <a:lnTo>
                    <a:pt x="629" y="205"/>
                  </a:lnTo>
                  <a:lnTo>
                    <a:pt x="618" y="214"/>
                  </a:lnTo>
                  <a:lnTo>
                    <a:pt x="606" y="222"/>
                  </a:lnTo>
                  <a:lnTo>
                    <a:pt x="593" y="233"/>
                  </a:lnTo>
                  <a:lnTo>
                    <a:pt x="582" y="245"/>
                  </a:lnTo>
                  <a:lnTo>
                    <a:pt x="570" y="258"/>
                  </a:lnTo>
                  <a:lnTo>
                    <a:pt x="565" y="264"/>
                  </a:lnTo>
                  <a:lnTo>
                    <a:pt x="559" y="271"/>
                  </a:lnTo>
                  <a:lnTo>
                    <a:pt x="551" y="279"/>
                  </a:lnTo>
                  <a:lnTo>
                    <a:pt x="548" y="287"/>
                  </a:lnTo>
                  <a:lnTo>
                    <a:pt x="540" y="296"/>
                  </a:lnTo>
                  <a:lnTo>
                    <a:pt x="536" y="304"/>
                  </a:lnTo>
                  <a:lnTo>
                    <a:pt x="530" y="311"/>
                  </a:lnTo>
                  <a:lnTo>
                    <a:pt x="525" y="321"/>
                  </a:lnTo>
                  <a:lnTo>
                    <a:pt x="519" y="330"/>
                  </a:lnTo>
                  <a:lnTo>
                    <a:pt x="515" y="342"/>
                  </a:lnTo>
                  <a:lnTo>
                    <a:pt x="510" y="351"/>
                  </a:lnTo>
                  <a:lnTo>
                    <a:pt x="506" y="363"/>
                  </a:lnTo>
                  <a:lnTo>
                    <a:pt x="498" y="372"/>
                  </a:lnTo>
                  <a:lnTo>
                    <a:pt x="494" y="383"/>
                  </a:lnTo>
                  <a:lnTo>
                    <a:pt x="489" y="391"/>
                  </a:lnTo>
                  <a:lnTo>
                    <a:pt x="485" y="402"/>
                  </a:lnTo>
                  <a:lnTo>
                    <a:pt x="481" y="412"/>
                  </a:lnTo>
                  <a:lnTo>
                    <a:pt x="477" y="421"/>
                  </a:lnTo>
                  <a:lnTo>
                    <a:pt x="473" y="429"/>
                  </a:lnTo>
                  <a:lnTo>
                    <a:pt x="470" y="439"/>
                  </a:lnTo>
                  <a:lnTo>
                    <a:pt x="466" y="444"/>
                  </a:lnTo>
                  <a:lnTo>
                    <a:pt x="462" y="452"/>
                  </a:lnTo>
                  <a:lnTo>
                    <a:pt x="458" y="459"/>
                  </a:lnTo>
                  <a:lnTo>
                    <a:pt x="454" y="467"/>
                  </a:lnTo>
                  <a:lnTo>
                    <a:pt x="449" y="480"/>
                  </a:lnTo>
                  <a:lnTo>
                    <a:pt x="443" y="496"/>
                  </a:lnTo>
                  <a:lnTo>
                    <a:pt x="435" y="505"/>
                  </a:lnTo>
                  <a:lnTo>
                    <a:pt x="430" y="518"/>
                  </a:lnTo>
                  <a:lnTo>
                    <a:pt x="422" y="526"/>
                  </a:lnTo>
                  <a:lnTo>
                    <a:pt x="418" y="537"/>
                  </a:lnTo>
                  <a:lnTo>
                    <a:pt x="411" y="545"/>
                  </a:lnTo>
                  <a:lnTo>
                    <a:pt x="405" y="554"/>
                  </a:lnTo>
                  <a:lnTo>
                    <a:pt x="397" y="562"/>
                  </a:lnTo>
                  <a:lnTo>
                    <a:pt x="394" y="570"/>
                  </a:lnTo>
                  <a:lnTo>
                    <a:pt x="384" y="575"/>
                  </a:lnTo>
                  <a:lnTo>
                    <a:pt x="376" y="581"/>
                  </a:lnTo>
                  <a:lnTo>
                    <a:pt x="369" y="589"/>
                  </a:lnTo>
                  <a:lnTo>
                    <a:pt x="361" y="594"/>
                  </a:lnTo>
                  <a:lnTo>
                    <a:pt x="352" y="600"/>
                  </a:lnTo>
                  <a:lnTo>
                    <a:pt x="342" y="606"/>
                  </a:lnTo>
                  <a:lnTo>
                    <a:pt x="331" y="610"/>
                  </a:lnTo>
                  <a:lnTo>
                    <a:pt x="319" y="617"/>
                  </a:lnTo>
                  <a:lnTo>
                    <a:pt x="306" y="621"/>
                  </a:lnTo>
                  <a:lnTo>
                    <a:pt x="293" y="627"/>
                  </a:lnTo>
                  <a:lnTo>
                    <a:pt x="285" y="630"/>
                  </a:lnTo>
                  <a:lnTo>
                    <a:pt x="279" y="632"/>
                  </a:lnTo>
                  <a:lnTo>
                    <a:pt x="272" y="634"/>
                  </a:lnTo>
                  <a:lnTo>
                    <a:pt x="264" y="640"/>
                  </a:lnTo>
                  <a:lnTo>
                    <a:pt x="255" y="642"/>
                  </a:lnTo>
                  <a:lnTo>
                    <a:pt x="247" y="644"/>
                  </a:lnTo>
                  <a:lnTo>
                    <a:pt x="238" y="648"/>
                  </a:lnTo>
                  <a:lnTo>
                    <a:pt x="230" y="651"/>
                  </a:lnTo>
                  <a:lnTo>
                    <a:pt x="219" y="655"/>
                  </a:lnTo>
                  <a:lnTo>
                    <a:pt x="209" y="659"/>
                  </a:lnTo>
                  <a:lnTo>
                    <a:pt x="202" y="663"/>
                  </a:lnTo>
                  <a:lnTo>
                    <a:pt x="192" y="667"/>
                  </a:lnTo>
                  <a:lnTo>
                    <a:pt x="181" y="670"/>
                  </a:lnTo>
                  <a:lnTo>
                    <a:pt x="171" y="674"/>
                  </a:lnTo>
                  <a:lnTo>
                    <a:pt x="160" y="678"/>
                  </a:lnTo>
                  <a:lnTo>
                    <a:pt x="150" y="682"/>
                  </a:lnTo>
                  <a:lnTo>
                    <a:pt x="143" y="686"/>
                  </a:lnTo>
                  <a:lnTo>
                    <a:pt x="133" y="691"/>
                  </a:lnTo>
                  <a:lnTo>
                    <a:pt x="125" y="697"/>
                  </a:lnTo>
                  <a:lnTo>
                    <a:pt x="118" y="703"/>
                  </a:lnTo>
                  <a:lnTo>
                    <a:pt x="110" y="706"/>
                  </a:lnTo>
                  <a:lnTo>
                    <a:pt x="103" y="714"/>
                  </a:lnTo>
                  <a:lnTo>
                    <a:pt x="95" y="720"/>
                  </a:lnTo>
                  <a:lnTo>
                    <a:pt x="89" y="725"/>
                  </a:lnTo>
                  <a:lnTo>
                    <a:pt x="76" y="737"/>
                  </a:lnTo>
                  <a:lnTo>
                    <a:pt x="67" y="750"/>
                  </a:lnTo>
                  <a:lnTo>
                    <a:pt x="55" y="762"/>
                  </a:lnTo>
                  <a:lnTo>
                    <a:pt x="46" y="775"/>
                  </a:lnTo>
                  <a:lnTo>
                    <a:pt x="38" y="788"/>
                  </a:lnTo>
                  <a:lnTo>
                    <a:pt x="32" y="803"/>
                  </a:lnTo>
                  <a:lnTo>
                    <a:pt x="25" y="815"/>
                  </a:lnTo>
                  <a:lnTo>
                    <a:pt x="21" y="828"/>
                  </a:lnTo>
                  <a:lnTo>
                    <a:pt x="15" y="841"/>
                  </a:lnTo>
                  <a:lnTo>
                    <a:pt x="13" y="857"/>
                  </a:lnTo>
                  <a:lnTo>
                    <a:pt x="9" y="868"/>
                  </a:lnTo>
                  <a:lnTo>
                    <a:pt x="6" y="879"/>
                  </a:lnTo>
                  <a:lnTo>
                    <a:pt x="4" y="891"/>
                  </a:lnTo>
                  <a:lnTo>
                    <a:pt x="2" y="904"/>
                  </a:lnTo>
                  <a:lnTo>
                    <a:pt x="0" y="916"/>
                  </a:lnTo>
                  <a:lnTo>
                    <a:pt x="0" y="925"/>
                  </a:lnTo>
                  <a:lnTo>
                    <a:pt x="0" y="935"/>
                  </a:lnTo>
                  <a:lnTo>
                    <a:pt x="0" y="946"/>
                  </a:lnTo>
                  <a:lnTo>
                    <a:pt x="0" y="954"/>
                  </a:lnTo>
                  <a:lnTo>
                    <a:pt x="0" y="961"/>
                  </a:lnTo>
                  <a:lnTo>
                    <a:pt x="0" y="967"/>
                  </a:lnTo>
                  <a:lnTo>
                    <a:pt x="2" y="973"/>
                  </a:lnTo>
                  <a:lnTo>
                    <a:pt x="2" y="980"/>
                  </a:lnTo>
                  <a:lnTo>
                    <a:pt x="4" y="984"/>
                  </a:lnTo>
                  <a:lnTo>
                    <a:pt x="1156" y="222"/>
                  </a:lnTo>
                  <a:lnTo>
                    <a:pt x="1156" y="22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70" name="Freeform 82"/>
            <p:cNvSpPr>
              <a:spLocks/>
            </p:cNvSpPr>
            <p:nvPr/>
          </p:nvSpPr>
          <p:spPr bwMode="auto">
            <a:xfrm>
              <a:off x="4657" y="2183"/>
              <a:ext cx="217" cy="417"/>
            </a:xfrm>
            <a:custGeom>
              <a:avLst/>
              <a:gdLst>
                <a:gd name="T0" fmla="*/ 266 w 433"/>
                <a:gd name="T1" fmla="*/ 0 h 834"/>
                <a:gd name="T2" fmla="*/ 264 w 433"/>
                <a:gd name="T3" fmla="*/ 2 h 834"/>
                <a:gd name="T4" fmla="*/ 262 w 433"/>
                <a:gd name="T5" fmla="*/ 11 h 834"/>
                <a:gd name="T6" fmla="*/ 260 w 433"/>
                <a:gd name="T7" fmla="*/ 17 h 834"/>
                <a:gd name="T8" fmla="*/ 260 w 433"/>
                <a:gd name="T9" fmla="*/ 23 h 834"/>
                <a:gd name="T10" fmla="*/ 260 w 433"/>
                <a:gd name="T11" fmla="*/ 30 h 834"/>
                <a:gd name="T12" fmla="*/ 260 w 433"/>
                <a:gd name="T13" fmla="*/ 40 h 834"/>
                <a:gd name="T14" fmla="*/ 260 w 433"/>
                <a:gd name="T15" fmla="*/ 47 h 834"/>
                <a:gd name="T16" fmla="*/ 260 w 433"/>
                <a:gd name="T17" fmla="*/ 59 h 834"/>
                <a:gd name="T18" fmla="*/ 260 w 433"/>
                <a:gd name="T19" fmla="*/ 66 h 834"/>
                <a:gd name="T20" fmla="*/ 260 w 433"/>
                <a:gd name="T21" fmla="*/ 80 h 834"/>
                <a:gd name="T22" fmla="*/ 260 w 433"/>
                <a:gd name="T23" fmla="*/ 89 h 834"/>
                <a:gd name="T24" fmla="*/ 260 w 433"/>
                <a:gd name="T25" fmla="*/ 101 h 834"/>
                <a:gd name="T26" fmla="*/ 260 w 433"/>
                <a:gd name="T27" fmla="*/ 112 h 834"/>
                <a:gd name="T28" fmla="*/ 260 w 433"/>
                <a:gd name="T29" fmla="*/ 125 h 834"/>
                <a:gd name="T30" fmla="*/ 260 w 433"/>
                <a:gd name="T31" fmla="*/ 135 h 834"/>
                <a:gd name="T32" fmla="*/ 260 w 433"/>
                <a:gd name="T33" fmla="*/ 146 h 834"/>
                <a:gd name="T34" fmla="*/ 260 w 433"/>
                <a:gd name="T35" fmla="*/ 156 h 834"/>
                <a:gd name="T36" fmla="*/ 260 w 433"/>
                <a:gd name="T37" fmla="*/ 167 h 834"/>
                <a:gd name="T38" fmla="*/ 260 w 433"/>
                <a:gd name="T39" fmla="*/ 178 h 834"/>
                <a:gd name="T40" fmla="*/ 260 w 433"/>
                <a:gd name="T41" fmla="*/ 188 h 834"/>
                <a:gd name="T42" fmla="*/ 260 w 433"/>
                <a:gd name="T43" fmla="*/ 197 h 834"/>
                <a:gd name="T44" fmla="*/ 262 w 433"/>
                <a:gd name="T45" fmla="*/ 209 h 834"/>
                <a:gd name="T46" fmla="*/ 262 w 433"/>
                <a:gd name="T47" fmla="*/ 215 h 834"/>
                <a:gd name="T48" fmla="*/ 262 w 433"/>
                <a:gd name="T49" fmla="*/ 222 h 834"/>
                <a:gd name="T50" fmla="*/ 262 w 433"/>
                <a:gd name="T51" fmla="*/ 228 h 834"/>
                <a:gd name="T52" fmla="*/ 262 w 433"/>
                <a:gd name="T53" fmla="*/ 234 h 834"/>
                <a:gd name="T54" fmla="*/ 262 w 433"/>
                <a:gd name="T55" fmla="*/ 243 h 834"/>
                <a:gd name="T56" fmla="*/ 264 w 433"/>
                <a:gd name="T57" fmla="*/ 247 h 834"/>
                <a:gd name="T58" fmla="*/ 433 w 433"/>
                <a:gd name="T59" fmla="*/ 583 h 834"/>
                <a:gd name="T60" fmla="*/ 342 w 433"/>
                <a:gd name="T61" fmla="*/ 834 h 834"/>
                <a:gd name="T62" fmla="*/ 125 w 433"/>
                <a:gd name="T63" fmla="*/ 821 h 834"/>
                <a:gd name="T64" fmla="*/ 0 w 433"/>
                <a:gd name="T65" fmla="*/ 154 h 834"/>
                <a:gd name="T66" fmla="*/ 266 w 433"/>
                <a:gd name="T67" fmla="*/ 0 h 834"/>
                <a:gd name="T68" fmla="*/ 266 w 433"/>
                <a:gd name="T6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834">
                  <a:moveTo>
                    <a:pt x="266" y="0"/>
                  </a:moveTo>
                  <a:lnTo>
                    <a:pt x="264" y="2"/>
                  </a:lnTo>
                  <a:lnTo>
                    <a:pt x="262" y="11"/>
                  </a:lnTo>
                  <a:lnTo>
                    <a:pt x="260" y="17"/>
                  </a:lnTo>
                  <a:lnTo>
                    <a:pt x="260" y="23"/>
                  </a:lnTo>
                  <a:lnTo>
                    <a:pt x="260" y="30"/>
                  </a:lnTo>
                  <a:lnTo>
                    <a:pt x="260" y="40"/>
                  </a:lnTo>
                  <a:lnTo>
                    <a:pt x="260" y="47"/>
                  </a:lnTo>
                  <a:lnTo>
                    <a:pt x="260" y="59"/>
                  </a:lnTo>
                  <a:lnTo>
                    <a:pt x="260" y="66"/>
                  </a:lnTo>
                  <a:lnTo>
                    <a:pt x="260" y="80"/>
                  </a:lnTo>
                  <a:lnTo>
                    <a:pt x="260" y="89"/>
                  </a:lnTo>
                  <a:lnTo>
                    <a:pt x="260" y="101"/>
                  </a:lnTo>
                  <a:lnTo>
                    <a:pt x="260" y="112"/>
                  </a:lnTo>
                  <a:lnTo>
                    <a:pt x="260" y="125"/>
                  </a:lnTo>
                  <a:lnTo>
                    <a:pt x="260" y="135"/>
                  </a:lnTo>
                  <a:lnTo>
                    <a:pt x="260" y="146"/>
                  </a:lnTo>
                  <a:lnTo>
                    <a:pt x="260" y="156"/>
                  </a:lnTo>
                  <a:lnTo>
                    <a:pt x="260" y="167"/>
                  </a:lnTo>
                  <a:lnTo>
                    <a:pt x="260" y="178"/>
                  </a:lnTo>
                  <a:lnTo>
                    <a:pt x="260" y="188"/>
                  </a:lnTo>
                  <a:lnTo>
                    <a:pt x="260" y="197"/>
                  </a:lnTo>
                  <a:lnTo>
                    <a:pt x="262" y="209"/>
                  </a:lnTo>
                  <a:lnTo>
                    <a:pt x="262" y="215"/>
                  </a:lnTo>
                  <a:lnTo>
                    <a:pt x="262" y="222"/>
                  </a:lnTo>
                  <a:lnTo>
                    <a:pt x="262" y="228"/>
                  </a:lnTo>
                  <a:lnTo>
                    <a:pt x="262" y="234"/>
                  </a:lnTo>
                  <a:lnTo>
                    <a:pt x="262" y="243"/>
                  </a:lnTo>
                  <a:lnTo>
                    <a:pt x="264" y="247"/>
                  </a:lnTo>
                  <a:lnTo>
                    <a:pt x="433" y="583"/>
                  </a:lnTo>
                  <a:lnTo>
                    <a:pt x="342" y="834"/>
                  </a:lnTo>
                  <a:lnTo>
                    <a:pt x="125" y="821"/>
                  </a:lnTo>
                  <a:lnTo>
                    <a:pt x="0" y="154"/>
                  </a:lnTo>
                  <a:lnTo>
                    <a:pt x="266" y="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91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71" name="Freeform 83"/>
            <p:cNvSpPr>
              <a:spLocks/>
            </p:cNvSpPr>
            <p:nvPr/>
          </p:nvSpPr>
          <p:spPr bwMode="auto">
            <a:xfrm>
              <a:off x="4633" y="2142"/>
              <a:ext cx="169" cy="126"/>
            </a:xfrm>
            <a:custGeom>
              <a:avLst/>
              <a:gdLst>
                <a:gd name="T0" fmla="*/ 339 w 339"/>
                <a:gd name="T1" fmla="*/ 15 h 253"/>
                <a:gd name="T2" fmla="*/ 111 w 339"/>
                <a:gd name="T3" fmla="*/ 0 h 253"/>
                <a:gd name="T4" fmla="*/ 0 w 339"/>
                <a:gd name="T5" fmla="*/ 211 h 253"/>
                <a:gd name="T6" fmla="*/ 50 w 339"/>
                <a:gd name="T7" fmla="*/ 253 h 253"/>
                <a:gd name="T8" fmla="*/ 160 w 339"/>
                <a:gd name="T9" fmla="*/ 61 h 253"/>
                <a:gd name="T10" fmla="*/ 329 w 339"/>
                <a:gd name="T11" fmla="*/ 78 h 253"/>
                <a:gd name="T12" fmla="*/ 339 w 339"/>
                <a:gd name="T13" fmla="*/ 15 h 253"/>
                <a:gd name="T14" fmla="*/ 339 w 339"/>
                <a:gd name="T15" fmla="*/ 1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253">
                  <a:moveTo>
                    <a:pt x="339" y="15"/>
                  </a:moveTo>
                  <a:lnTo>
                    <a:pt x="111" y="0"/>
                  </a:lnTo>
                  <a:lnTo>
                    <a:pt x="0" y="211"/>
                  </a:lnTo>
                  <a:lnTo>
                    <a:pt x="50" y="253"/>
                  </a:lnTo>
                  <a:lnTo>
                    <a:pt x="160" y="61"/>
                  </a:lnTo>
                  <a:lnTo>
                    <a:pt x="329" y="78"/>
                  </a:lnTo>
                  <a:lnTo>
                    <a:pt x="339" y="15"/>
                  </a:lnTo>
                  <a:lnTo>
                    <a:pt x="339" y="15"/>
                  </a:lnTo>
                  <a:close/>
                </a:path>
              </a:pathLst>
            </a:custGeom>
            <a:solidFill>
              <a:srgbClr val="4D4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72" name="Freeform 84"/>
            <p:cNvSpPr>
              <a:spLocks/>
            </p:cNvSpPr>
            <p:nvPr/>
          </p:nvSpPr>
          <p:spPr bwMode="auto">
            <a:xfrm>
              <a:off x="4549" y="2075"/>
              <a:ext cx="569" cy="924"/>
            </a:xfrm>
            <a:custGeom>
              <a:avLst/>
              <a:gdLst>
                <a:gd name="T0" fmla="*/ 377 w 1139"/>
                <a:gd name="T1" fmla="*/ 418 h 1849"/>
                <a:gd name="T2" fmla="*/ 449 w 1139"/>
                <a:gd name="T3" fmla="*/ 57 h 1849"/>
                <a:gd name="T4" fmla="*/ 466 w 1139"/>
                <a:gd name="T5" fmla="*/ 59 h 1849"/>
                <a:gd name="T6" fmla="*/ 485 w 1139"/>
                <a:gd name="T7" fmla="*/ 59 h 1849"/>
                <a:gd name="T8" fmla="*/ 500 w 1139"/>
                <a:gd name="T9" fmla="*/ 48 h 1849"/>
                <a:gd name="T10" fmla="*/ 512 w 1139"/>
                <a:gd name="T11" fmla="*/ 31 h 1849"/>
                <a:gd name="T12" fmla="*/ 527 w 1139"/>
                <a:gd name="T13" fmla="*/ 23 h 1849"/>
                <a:gd name="T14" fmla="*/ 542 w 1139"/>
                <a:gd name="T15" fmla="*/ 15 h 1849"/>
                <a:gd name="T16" fmla="*/ 559 w 1139"/>
                <a:gd name="T17" fmla="*/ 6 h 1849"/>
                <a:gd name="T18" fmla="*/ 578 w 1139"/>
                <a:gd name="T19" fmla="*/ 2 h 1849"/>
                <a:gd name="T20" fmla="*/ 599 w 1139"/>
                <a:gd name="T21" fmla="*/ 2 h 1849"/>
                <a:gd name="T22" fmla="*/ 616 w 1139"/>
                <a:gd name="T23" fmla="*/ 0 h 1849"/>
                <a:gd name="T24" fmla="*/ 631 w 1139"/>
                <a:gd name="T25" fmla="*/ 2 h 1849"/>
                <a:gd name="T26" fmla="*/ 648 w 1139"/>
                <a:gd name="T27" fmla="*/ 8 h 1849"/>
                <a:gd name="T28" fmla="*/ 664 w 1139"/>
                <a:gd name="T29" fmla="*/ 15 h 1849"/>
                <a:gd name="T30" fmla="*/ 683 w 1139"/>
                <a:gd name="T31" fmla="*/ 32 h 1849"/>
                <a:gd name="T32" fmla="*/ 696 w 1139"/>
                <a:gd name="T33" fmla="*/ 51 h 1849"/>
                <a:gd name="T34" fmla="*/ 702 w 1139"/>
                <a:gd name="T35" fmla="*/ 67 h 1849"/>
                <a:gd name="T36" fmla="*/ 751 w 1139"/>
                <a:gd name="T37" fmla="*/ 70 h 1849"/>
                <a:gd name="T38" fmla="*/ 871 w 1139"/>
                <a:gd name="T39" fmla="*/ 679 h 1849"/>
                <a:gd name="T40" fmla="*/ 768 w 1139"/>
                <a:gd name="T41" fmla="*/ 888 h 1849"/>
                <a:gd name="T42" fmla="*/ 782 w 1139"/>
                <a:gd name="T43" fmla="*/ 876 h 1849"/>
                <a:gd name="T44" fmla="*/ 799 w 1139"/>
                <a:gd name="T45" fmla="*/ 869 h 1849"/>
                <a:gd name="T46" fmla="*/ 818 w 1139"/>
                <a:gd name="T47" fmla="*/ 859 h 1849"/>
                <a:gd name="T48" fmla="*/ 837 w 1139"/>
                <a:gd name="T49" fmla="*/ 853 h 1849"/>
                <a:gd name="T50" fmla="*/ 858 w 1139"/>
                <a:gd name="T51" fmla="*/ 846 h 1849"/>
                <a:gd name="T52" fmla="*/ 880 w 1139"/>
                <a:gd name="T53" fmla="*/ 844 h 1849"/>
                <a:gd name="T54" fmla="*/ 903 w 1139"/>
                <a:gd name="T55" fmla="*/ 842 h 1849"/>
                <a:gd name="T56" fmla="*/ 928 w 1139"/>
                <a:gd name="T57" fmla="*/ 842 h 1849"/>
                <a:gd name="T58" fmla="*/ 947 w 1139"/>
                <a:gd name="T59" fmla="*/ 842 h 1849"/>
                <a:gd name="T60" fmla="*/ 968 w 1139"/>
                <a:gd name="T61" fmla="*/ 842 h 1849"/>
                <a:gd name="T62" fmla="*/ 987 w 1139"/>
                <a:gd name="T63" fmla="*/ 846 h 1849"/>
                <a:gd name="T64" fmla="*/ 1008 w 1139"/>
                <a:gd name="T65" fmla="*/ 850 h 1849"/>
                <a:gd name="T66" fmla="*/ 1025 w 1139"/>
                <a:gd name="T67" fmla="*/ 853 h 1849"/>
                <a:gd name="T68" fmla="*/ 1042 w 1139"/>
                <a:gd name="T69" fmla="*/ 863 h 1849"/>
                <a:gd name="T70" fmla="*/ 1057 w 1139"/>
                <a:gd name="T71" fmla="*/ 869 h 1849"/>
                <a:gd name="T72" fmla="*/ 1074 w 1139"/>
                <a:gd name="T73" fmla="*/ 878 h 1849"/>
                <a:gd name="T74" fmla="*/ 1101 w 1139"/>
                <a:gd name="T75" fmla="*/ 895 h 1849"/>
                <a:gd name="T76" fmla="*/ 1120 w 1139"/>
                <a:gd name="T77" fmla="*/ 916 h 1849"/>
                <a:gd name="T78" fmla="*/ 1133 w 1139"/>
                <a:gd name="T79" fmla="*/ 939 h 1849"/>
                <a:gd name="T80" fmla="*/ 1139 w 1139"/>
                <a:gd name="T81" fmla="*/ 967 h 1849"/>
                <a:gd name="T82" fmla="*/ 1021 w 1139"/>
                <a:gd name="T83" fmla="*/ 1733 h 1849"/>
                <a:gd name="T84" fmla="*/ 380 w 1139"/>
                <a:gd name="T85" fmla="*/ 1849 h 1849"/>
                <a:gd name="T86" fmla="*/ 247 w 1139"/>
                <a:gd name="T87" fmla="*/ 1718 h 1849"/>
                <a:gd name="T88" fmla="*/ 112 w 1139"/>
                <a:gd name="T89" fmla="*/ 1043 h 1849"/>
                <a:gd name="T90" fmla="*/ 204 w 1139"/>
                <a:gd name="T91" fmla="*/ 580 h 1849"/>
                <a:gd name="T92" fmla="*/ 192 w 1139"/>
                <a:gd name="T93" fmla="*/ 302 h 1849"/>
                <a:gd name="T94" fmla="*/ 384 w 1139"/>
                <a:gd name="T95" fmla="*/ 815 h 1849"/>
                <a:gd name="T96" fmla="*/ 513 w 1139"/>
                <a:gd name="T97" fmla="*/ 971 h 1849"/>
                <a:gd name="T98" fmla="*/ 542 w 1139"/>
                <a:gd name="T99" fmla="*/ 787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39" h="1849">
                  <a:moveTo>
                    <a:pt x="542" y="787"/>
                  </a:moveTo>
                  <a:lnTo>
                    <a:pt x="377" y="418"/>
                  </a:lnTo>
                  <a:lnTo>
                    <a:pt x="447" y="57"/>
                  </a:lnTo>
                  <a:lnTo>
                    <a:pt x="449" y="57"/>
                  </a:lnTo>
                  <a:lnTo>
                    <a:pt x="460" y="59"/>
                  </a:lnTo>
                  <a:lnTo>
                    <a:pt x="466" y="59"/>
                  </a:lnTo>
                  <a:lnTo>
                    <a:pt x="475" y="59"/>
                  </a:lnTo>
                  <a:lnTo>
                    <a:pt x="485" y="59"/>
                  </a:lnTo>
                  <a:lnTo>
                    <a:pt x="498" y="61"/>
                  </a:lnTo>
                  <a:lnTo>
                    <a:pt x="500" y="48"/>
                  </a:lnTo>
                  <a:lnTo>
                    <a:pt x="508" y="36"/>
                  </a:lnTo>
                  <a:lnTo>
                    <a:pt x="512" y="31"/>
                  </a:lnTo>
                  <a:lnTo>
                    <a:pt x="519" y="27"/>
                  </a:lnTo>
                  <a:lnTo>
                    <a:pt x="527" y="23"/>
                  </a:lnTo>
                  <a:lnTo>
                    <a:pt x="534" y="19"/>
                  </a:lnTo>
                  <a:lnTo>
                    <a:pt x="542" y="15"/>
                  </a:lnTo>
                  <a:lnTo>
                    <a:pt x="550" y="12"/>
                  </a:lnTo>
                  <a:lnTo>
                    <a:pt x="559" y="6"/>
                  </a:lnTo>
                  <a:lnTo>
                    <a:pt x="569" y="6"/>
                  </a:lnTo>
                  <a:lnTo>
                    <a:pt x="578" y="2"/>
                  </a:lnTo>
                  <a:lnTo>
                    <a:pt x="590" y="2"/>
                  </a:lnTo>
                  <a:lnTo>
                    <a:pt x="599" y="2"/>
                  </a:lnTo>
                  <a:lnTo>
                    <a:pt x="610" y="2"/>
                  </a:lnTo>
                  <a:lnTo>
                    <a:pt x="616" y="0"/>
                  </a:lnTo>
                  <a:lnTo>
                    <a:pt x="624" y="2"/>
                  </a:lnTo>
                  <a:lnTo>
                    <a:pt x="631" y="2"/>
                  </a:lnTo>
                  <a:lnTo>
                    <a:pt x="639" y="6"/>
                  </a:lnTo>
                  <a:lnTo>
                    <a:pt x="648" y="8"/>
                  </a:lnTo>
                  <a:lnTo>
                    <a:pt x="656" y="12"/>
                  </a:lnTo>
                  <a:lnTo>
                    <a:pt x="664" y="15"/>
                  </a:lnTo>
                  <a:lnTo>
                    <a:pt x="671" y="21"/>
                  </a:lnTo>
                  <a:lnTo>
                    <a:pt x="683" y="32"/>
                  </a:lnTo>
                  <a:lnTo>
                    <a:pt x="694" y="44"/>
                  </a:lnTo>
                  <a:lnTo>
                    <a:pt x="696" y="51"/>
                  </a:lnTo>
                  <a:lnTo>
                    <a:pt x="700" y="59"/>
                  </a:lnTo>
                  <a:lnTo>
                    <a:pt x="702" y="67"/>
                  </a:lnTo>
                  <a:lnTo>
                    <a:pt x="704" y="74"/>
                  </a:lnTo>
                  <a:lnTo>
                    <a:pt x="751" y="70"/>
                  </a:lnTo>
                  <a:lnTo>
                    <a:pt x="898" y="280"/>
                  </a:lnTo>
                  <a:lnTo>
                    <a:pt x="871" y="679"/>
                  </a:lnTo>
                  <a:lnTo>
                    <a:pt x="745" y="726"/>
                  </a:lnTo>
                  <a:lnTo>
                    <a:pt x="768" y="888"/>
                  </a:lnTo>
                  <a:lnTo>
                    <a:pt x="774" y="882"/>
                  </a:lnTo>
                  <a:lnTo>
                    <a:pt x="782" y="876"/>
                  </a:lnTo>
                  <a:lnTo>
                    <a:pt x="791" y="872"/>
                  </a:lnTo>
                  <a:lnTo>
                    <a:pt x="799" y="869"/>
                  </a:lnTo>
                  <a:lnTo>
                    <a:pt x="806" y="863"/>
                  </a:lnTo>
                  <a:lnTo>
                    <a:pt x="818" y="859"/>
                  </a:lnTo>
                  <a:lnTo>
                    <a:pt x="827" y="855"/>
                  </a:lnTo>
                  <a:lnTo>
                    <a:pt x="837" y="853"/>
                  </a:lnTo>
                  <a:lnTo>
                    <a:pt x="846" y="850"/>
                  </a:lnTo>
                  <a:lnTo>
                    <a:pt x="858" y="846"/>
                  </a:lnTo>
                  <a:lnTo>
                    <a:pt x="869" y="844"/>
                  </a:lnTo>
                  <a:lnTo>
                    <a:pt x="880" y="844"/>
                  </a:lnTo>
                  <a:lnTo>
                    <a:pt x="892" y="842"/>
                  </a:lnTo>
                  <a:lnTo>
                    <a:pt x="903" y="842"/>
                  </a:lnTo>
                  <a:lnTo>
                    <a:pt x="917" y="842"/>
                  </a:lnTo>
                  <a:lnTo>
                    <a:pt x="928" y="842"/>
                  </a:lnTo>
                  <a:lnTo>
                    <a:pt x="937" y="842"/>
                  </a:lnTo>
                  <a:lnTo>
                    <a:pt x="947" y="842"/>
                  </a:lnTo>
                  <a:lnTo>
                    <a:pt x="958" y="842"/>
                  </a:lnTo>
                  <a:lnTo>
                    <a:pt x="968" y="842"/>
                  </a:lnTo>
                  <a:lnTo>
                    <a:pt x="977" y="842"/>
                  </a:lnTo>
                  <a:lnTo>
                    <a:pt x="987" y="846"/>
                  </a:lnTo>
                  <a:lnTo>
                    <a:pt x="996" y="846"/>
                  </a:lnTo>
                  <a:lnTo>
                    <a:pt x="1008" y="850"/>
                  </a:lnTo>
                  <a:lnTo>
                    <a:pt x="1015" y="852"/>
                  </a:lnTo>
                  <a:lnTo>
                    <a:pt x="1025" y="853"/>
                  </a:lnTo>
                  <a:lnTo>
                    <a:pt x="1032" y="857"/>
                  </a:lnTo>
                  <a:lnTo>
                    <a:pt x="1042" y="863"/>
                  </a:lnTo>
                  <a:lnTo>
                    <a:pt x="1050" y="865"/>
                  </a:lnTo>
                  <a:lnTo>
                    <a:pt x="1057" y="869"/>
                  </a:lnTo>
                  <a:lnTo>
                    <a:pt x="1067" y="872"/>
                  </a:lnTo>
                  <a:lnTo>
                    <a:pt x="1074" y="878"/>
                  </a:lnTo>
                  <a:lnTo>
                    <a:pt x="1088" y="886"/>
                  </a:lnTo>
                  <a:lnTo>
                    <a:pt x="1101" y="895"/>
                  </a:lnTo>
                  <a:lnTo>
                    <a:pt x="1110" y="905"/>
                  </a:lnTo>
                  <a:lnTo>
                    <a:pt x="1120" y="916"/>
                  </a:lnTo>
                  <a:lnTo>
                    <a:pt x="1126" y="928"/>
                  </a:lnTo>
                  <a:lnTo>
                    <a:pt x="1133" y="939"/>
                  </a:lnTo>
                  <a:lnTo>
                    <a:pt x="1137" y="952"/>
                  </a:lnTo>
                  <a:lnTo>
                    <a:pt x="1139" y="967"/>
                  </a:lnTo>
                  <a:lnTo>
                    <a:pt x="1131" y="1722"/>
                  </a:lnTo>
                  <a:lnTo>
                    <a:pt x="1021" y="1733"/>
                  </a:lnTo>
                  <a:lnTo>
                    <a:pt x="972" y="1834"/>
                  </a:lnTo>
                  <a:lnTo>
                    <a:pt x="380" y="1849"/>
                  </a:lnTo>
                  <a:lnTo>
                    <a:pt x="274" y="1849"/>
                  </a:lnTo>
                  <a:lnTo>
                    <a:pt x="247" y="1718"/>
                  </a:lnTo>
                  <a:lnTo>
                    <a:pt x="131" y="1604"/>
                  </a:lnTo>
                  <a:lnTo>
                    <a:pt x="112" y="1043"/>
                  </a:lnTo>
                  <a:lnTo>
                    <a:pt x="276" y="901"/>
                  </a:lnTo>
                  <a:lnTo>
                    <a:pt x="204" y="580"/>
                  </a:lnTo>
                  <a:lnTo>
                    <a:pt x="0" y="422"/>
                  </a:lnTo>
                  <a:lnTo>
                    <a:pt x="192" y="302"/>
                  </a:lnTo>
                  <a:lnTo>
                    <a:pt x="318" y="428"/>
                  </a:lnTo>
                  <a:lnTo>
                    <a:pt x="384" y="815"/>
                  </a:lnTo>
                  <a:lnTo>
                    <a:pt x="413" y="967"/>
                  </a:lnTo>
                  <a:lnTo>
                    <a:pt x="513" y="971"/>
                  </a:lnTo>
                  <a:lnTo>
                    <a:pt x="542" y="787"/>
                  </a:lnTo>
                  <a:lnTo>
                    <a:pt x="542" y="787"/>
                  </a:lnTo>
                  <a:close/>
                </a:path>
              </a:pathLst>
            </a:custGeom>
            <a:solidFill>
              <a:srgbClr val="EBE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73" name="Freeform 85"/>
            <p:cNvSpPr>
              <a:spLocks/>
            </p:cNvSpPr>
            <p:nvPr/>
          </p:nvSpPr>
          <p:spPr bwMode="auto">
            <a:xfrm>
              <a:off x="4835" y="2161"/>
              <a:ext cx="110" cy="112"/>
            </a:xfrm>
            <a:custGeom>
              <a:avLst/>
              <a:gdLst>
                <a:gd name="T0" fmla="*/ 97 w 219"/>
                <a:gd name="T1" fmla="*/ 222 h 224"/>
                <a:gd name="T2" fmla="*/ 75 w 219"/>
                <a:gd name="T3" fmla="*/ 217 h 224"/>
                <a:gd name="T4" fmla="*/ 56 w 219"/>
                <a:gd name="T5" fmla="*/ 207 h 224"/>
                <a:gd name="T6" fmla="*/ 38 w 219"/>
                <a:gd name="T7" fmla="*/ 196 h 224"/>
                <a:gd name="T8" fmla="*/ 23 w 219"/>
                <a:gd name="T9" fmla="*/ 181 h 224"/>
                <a:gd name="T10" fmla="*/ 12 w 219"/>
                <a:gd name="T11" fmla="*/ 164 h 224"/>
                <a:gd name="T12" fmla="*/ 4 w 219"/>
                <a:gd name="T13" fmla="*/ 145 h 224"/>
                <a:gd name="T14" fmla="*/ 0 w 219"/>
                <a:gd name="T15" fmla="*/ 124 h 224"/>
                <a:gd name="T16" fmla="*/ 0 w 219"/>
                <a:gd name="T17" fmla="*/ 101 h 224"/>
                <a:gd name="T18" fmla="*/ 4 w 219"/>
                <a:gd name="T19" fmla="*/ 76 h 224"/>
                <a:gd name="T20" fmla="*/ 12 w 219"/>
                <a:gd name="T21" fmla="*/ 57 h 224"/>
                <a:gd name="T22" fmla="*/ 23 w 219"/>
                <a:gd name="T23" fmla="*/ 40 h 224"/>
                <a:gd name="T24" fmla="*/ 38 w 219"/>
                <a:gd name="T25" fmla="*/ 25 h 224"/>
                <a:gd name="T26" fmla="*/ 56 w 219"/>
                <a:gd name="T27" fmla="*/ 12 h 224"/>
                <a:gd name="T28" fmla="*/ 75 w 219"/>
                <a:gd name="T29" fmla="*/ 4 h 224"/>
                <a:gd name="T30" fmla="*/ 97 w 219"/>
                <a:gd name="T31" fmla="*/ 0 h 224"/>
                <a:gd name="T32" fmla="*/ 118 w 219"/>
                <a:gd name="T33" fmla="*/ 0 h 224"/>
                <a:gd name="T34" fmla="*/ 139 w 219"/>
                <a:gd name="T35" fmla="*/ 4 h 224"/>
                <a:gd name="T36" fmla="*/ 160 w 219"/>
                <a:gd name="T37" fmla="*/ 12 h 224"/>
                <a:gd name="T38" fmla="*/ 177 w 219"/>
                <a:gd name="T39" fmla="*/ 25 h 224"/>
                <a:gd name="T40" fmla="*/ 192 w 219"/>
                <a:gd name="T41" fmla="*/ 40 h 224"/>
                <a:gd name="T42" fmla="*/ 204 w 219"/>
                <a:gd name="T43" fmla="*/ 57 h 224"/>
                <a:gd name="T44" fmla="*/ 213 w 219"/>
                <a:gd name="T45" fmla="*/ 76 h 224"/>
                <a:gd name="T46" fmla="*/ 219 w 219"/>
                <a:gd name="T47" fmla="*/ 101 h 224"/>
                <a:gd name="T48" fmla="*/ 219 w 219"/>
                <a:gd name="T49" fmla="*/ 124 h 224"/>
                <a:gd name="T50" fmla="*/ 213 w 219"/>
                <a:gd name="T51" fmla="*/ 145 h 224"/>
                <a:gd name="T52" fmla="*/ 204 w 219"/>
                <a:gd name="T53" fmla="*/ 164 h 224"/>
                <a:gd name="T54" fmla="*/ 192 w 219"/>
                <a:gd name="T55" fmla="*/ 181 h 224"/>
                <a:gd name="T56" fmla="*/ 177 w 219"/>
                <a:gd name="T57" fmla="*/ 196 h 224"/>
                <a:gd name="T58" fmla="*/ 160 w 219"/>
                <a:gd name="T59" fmla="*/ 207 h 224"/>
                <a:gd name="T60" fmla="*/ 139 w 219"/>
                <a:gd name="T61" fmla="*/ 217 h 224"/>
                <a:gd name="T62" fmla="*/ 118 w 219"/>
                <a:gd name="T63" fmla="*/ 222 h 224"/>
                <a:gd name="T64" fmla="*/ 109 w 219"/>
                <a:gd name="T65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9" h="224">
                  <a:moveTo>
                    <a:pt x="109" y="224"/>
                  </a:moveTo>
                  <a:lnTo>
                    <a:pt x="97" y="222"/>
                  </a:lnTo>
                  <a:lnTo>
                    <a:pt x="84" y="221"/>
                  </a:lnTo>
                  <a:lnTo>
                    <a:pt x="75" y="217"/>
                  </a:lnTo>
                  <a:lnTo>
                    <a:pt x="65" y="215"/>
                  </a:lnTo>
                  <a:lnTo>
                    <a:pt x="56" y="207"/>
                  </a:lnTo>
                  <a:lnTo>
                    <a:pt x="46" y="203"/>
                  </a:lnTo>
                  <a:lnTo>
                    <a:pt x="38" y="196"/>
                  </a:lnTo>
                  <a:lnTo>
                    <a:pt x="31" y="190"/>
                  </a:lnTo>
                  <a:lnTo>
                    <a:pt x="23" y="181"/>
                  </a:lnTo>
                  <a:lnTo>
                    <a:pt x="18" y="173"/>
                  </a:lnTo>
                  <a:lnTo>
                    <a:pt x="12" y="164"/>
                  </a:lnTo>
                  <a:lnTo>
                    <a:pt x="8" y="154"/>
                  </a:lnTo>
                  <a:lnTo>
                    <a:pt x="4" y="145"/>
                  </a:lnTo>
                  <a:lnTo>
                    <a:pt x="0" y="133"/>
                  </a:lnTo>
                  <a:lnTo>
                    <a:pt x="0" y="124"/>
                  </a:lnTo>
                  <a:lnTo>
                    <a:pt x="0" y="112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4" y="76"/>
                  </a:lnTo>
                  <a:lnTo>
                    <a:pt x="8" y="69"/>
                  </a:lnTo>
                  <a:lnTo>
                    <a:pt x="12" y="57"/>
                  </a:lnTo>
                  <a:lnTo>
                    <a:pt x="18" y="48"/>
                  </a:lnTo>
                  <a:lnTo>
                    <a:pt x="23" y="40"/>
                  </a:lnTo>
                  <a:lnTo>
                    <a:pt x="31" y="32"/>
                  </a:lnTo>
                  <a:lnTo>
                    <a:pt x="38" y="25"/>
                  </a:lnTo>
                  <a:lnTo>
                    <a:pt x="46" y="17"/>
                  </a:lnTo>
                  <a:lnTo>
                    <a:pt x="56" y="12"/>
                  </a:lnTo>
                  <a:lnTo>
                    <a:pt x="65" y="8"/>
                  </a:lnTo>
                  <a:lnTo>
                    <a:pt x="75" y="4"/>
                  </a:lnTo>
                  <a:lnTo>
                    <a:pt x="84" y="2"/>
                  </a:lnTo>
                  <a:lnTo>
                    <a:pt x="97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30" y="2"/>
                  </a:lnTo>
                  <a:lnTo>
                    <a:pt x="139" y="4"/>
                  </a:lnTo>
                  <a:lnTo>
                    <a:pt x="151" y="8"/>
                  </a:lnTo>
                  <a:lnTo>
                    <a:pt x="160" y="12"/>
                  </a:lnTo>
                  <a:lnTo>
                    <a:pt x="168" y="17"/>
                  </a:lnTo>
                  <a:lnTo>
                    <a:pt x="177" y="25"/>
                  </a:lnTo>
                  <a:lnTo>
                    <a:pt x="187" y="32"/>
                  </a:lnTo>
                  <a:lnTo>
                    <a:pt x="192" y="40"/>
                  </a:lnTo>
                  <a:lnTo>
                    <a:pt x="198" y="48"/>
                  </a:lnTo>
                  <a:lnTo>
                    <a:pt x="204" y="57"/>
                  </a:lnTo>
                  <a:lnTo>
                    <a:pt x="210" y="69"/>
                  </a:lnTo>
                  <a:lnTo>
                    <a:pt x="213" y="76"/>
                  </a:lnTo>
                  <a:lnTo>
                    <a:pt x="217" y="89"/>
                  </a:lnTo>
                  <a:lnTo>
                    <a:pt x="219" y="101"/>
                  </a:lnTo>
                  <a:lnTo>
                    <a:pt x="219" y="112"/>
                  </a:lnTo>
                  <a:lnTo>
                    <a:pt x="219" y="124"/>
                  </a:lnTo>
                  <a:lnTo>
                    <a:pt x="217" y="133"/>
                  </a:lnTo>
                  <a:lnTo>
                    <a:pt x="213" y="145"/>
                  </a:lnTo>
                  <a:lnTo>
                    <a:pt x="210" y="154"/>
                  </a:lnTo>
                  <a:lnTo>
                    <a:pt x="204" y="164"/>
                  </a:lnTo>
                  <a:lnTo>
                    <a:pt x="198" y="173"/>
                  </a:lnTo>
                  <a:lnTo>
                    <a:pt x="192" y="181"/>
                  </a:lnTo>
                  <a:lnTo>
                    <a:pt x="187" y="190"/>
                  </a:lnTo>
                  <a:lnTo>
                    <a:pt x="177" y="196"/>
                  </a:lnTo>
                  <a:lnTo>
                    <a:pt x="168" y="203"/>
                  </a:lnTo>
                  <a:lnTo>
                    <a:pt x="160" y="207"/>
                  </a:lnTo>
                  <a:lnTo>
                    <a:pt x="151" y="215"/>
                  </a:lnTo>
                  <a:lnTo>
                    <a:pt x="139" y="217"/>
                  </a:lnTo>
                  <a:lnTo>
                    <a:pt x="130" y="221"/>
                  </a:lnTo>
                  <a:lnTo>
                    <a:pt x="118" y="222"/>
                  </a:lnTo>
                  <a:lnTo>
                    <a:pt x="109" y="224"/>
                  </a:lnTo>
                  <a:lnTo>
                    <a:pt x="109" y="224"/>
                  </a:lnTo>
                  <a:close/>
                </a:path>
              </a:pathLst>
            </a:custGeom>
            <a:solidFill>
              <a:srgbClr val="4F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74" name="Freeform 86"/>
            <p:cNvSpPr>
              <a:spLocks/>
            </p:cNvSpPr>
            <p:nvPr/>
          </p:nvSpPr>
          <p:spPr bwMode="auto">
            <a:xfrm>
              <a:off x="4891" y="2634"/>
              <a:ext cx="150" cy="70"/>
            </a:xfrm>
            <a:custGeom>
              <a:avLst/>
              <a:gdLst>
                <a:gd name="T0" fmla="*/ 142 w 298"/>
                <a:gd name="T1" fmla="*/ 136 h 138"/>
                <a:gd name="T2" fmla="*/ 127 w 298"/>
                <a:gd name="T3" fmla="*/ 136 h 138"/>
                <a:gd name="T4" fmla="*/ 110 w 298"/>
                <a:gd name="T5" fmla="*/ 134 h 138"/>
                <a:gd name="T6" fmla="*/ 97 w 298"/>
                <a:gd name="T7" fmla="*/ 133 h 138"/>
                <a:gd name="T8" fmla="*/ 76 w 298"/>
                <a:gd name="T9" fmla="*/ 129 h 138"/>
                <a:gd name="T10" fmla="*/ 51 w 298"/>
                <a:gd name="T11" fmla="*/ 121 h 138"/>
                <a:gd name="T12" fmla="*/ 30 w 298"/>
                <a:gd name="T13" fmla="*/ 112 h 138"/>
                <a:gd name="T14" fmla="*/ 15 w 298"/>
                <a:gd name="T15" fmla="*/ 100 h 138"/>
                <a:gd name="T16" fmla="*/ 1 w 298"/>
                <a:gd name="T17" fmla="*/ 83 h 138"/>
                <a:gd name="T18" fmla="*/ 0 w 298"/>
                <a:gd name="T19" fmla="*/ 62 h 138"/>
                <a:gd name="T20" fmla="*/ 5 w 298"/>
                <a:gd name="T21" fmla="*/ 47 h 138"/>
                <a:gd name="T22" fmla="*/ 15 w 298"/>
                <a:gd name="T23" fmla="*/ 34 h 138"/>
                <a:gd name="T24" fmla="*/ 30 w 298"/>
                <a:gd name="T25" fmla="*/ 24 h 138"/>
                <a:gd name="T26" fmla="*/ 51 w 298"/>
                <a:gd name="T27" fmla="*/ 15 h 138"/>
                <a:gd name="T28" fmla="*/ 76 w 298"/>
                <a:gd name="T29" fmla="*/ 7 h 138"/>
                <a:gd name="T30" fmla="*/ 97 w 298"/>
                <a:gd name="T31" fmla="*/ 3 h 138"/>
                <a:gd name="T32" fmla="*/ 110 w 298"/>
                <a:gd name="T33" fmla="*/ 0 h 138"/>
                <a:gd name="T34" fmla="*/ 127 w 298"/>
                <a:gd name="T35" fmla="*/ 0 h 138"/>
                <a:gd name="T36" fmla="*/ 142 w 298"/>
                <a:gd name="T37" fmla="*/ 0 h 138"/>
                <a:gd name="T38" fmla="*/ 155 w 298"/>
                <a:gd name="T39" fmla="*/ 0 h 138"/>
                <a:gd name="T40" fmla="*/ 171 w 298"/>
                <a:gd name="T41" fmla="*/ 0 h 138"/>
                <a:gd name="T42" fmla="*/ 186 w 298"/>
                <a:gd name="T43" fmla="*/ 0 h 138"/>
                <a:gd name="T44" fmla="*/ 199 w 298"/>
                <a:gd name="T45" fmla="*/ 3 h 138"/>
                <a:gd name="T46" fmla="*/ 218 w 298"/>
                <a:gd name="T47" fmla="*/ 7 h 138"/>
                <a:gd name="T48" fmla="*/ 243 w 298"/>
                <a:gd name="T49" fmla="*/ 15 h 138"/>
                <a:gd name="T50" fmla="*/ 262 w 298"/>
                <a:gd name="T51" fmla="*/ 24 h 138"/>
                <a:gd name="T52" fmla="*/ 279 w 298"/>
                <a:gd name="T53" fmla="*/ 34 h 138"/>
                <a:gd name="T54" fmla="*/ 289 w 298"/>
                <a:gd name="T55" fmla="*/ 47 h 138"/>
                <a:gd name="T56" fmla="*/ 298 w 298"/>
                <a:gd name="T57" fmla="*/ 62 h 138"/>
                <a:gd name="T58" fmla="*/ 294 w 298"/>
                <a:gd name="T59" fmla="*/ 83 h 138"/>
                <a:gd name="T60" fmla="*/ 279 w 298"/>
                <a:gd name="T61" fmla="*/ 100 h 138"/>
                <a:gd name="T62" fmla="*/ 262 w 298"/>
                <a:gd name="T63" fmla="*/ 112 h 138"/>
                <a:gd name="T64" fmla="*/ 243 w 298"/>
                <a:gd name="T65" fmla="*/ 121 h 138"/>
                <a:gd name="T66" fmla="*/ 218 w 298"/>
                <a:gd name="T67" fmla="*/ 129 h 138"/>
                <a:gd name="T68" fmla="*/ 199 w 298"/>
                <a:gd name="T69" fmla="*/ 133 h 138"/>
                <a:gd name="T70" fmla="*/ 186 w 298"/>
                <a:gd name="T71" fmla="*/ 134 h 138"/>
                <a:gd name="T72" fmla="*/ 171 w 298"/>
                <a:gd name="T73" fmla="*/ 136 h 138"/>
                <a:gd name="T74" fmla="*/ 155 w 298"/>
                <a:gd name="T75" fmla="*/ 136 h 138"/>
                <a:gd name="T76" fmla="*/ 150 w 298"/>
                <a:gd name="T77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" h="138">
                  <a:moveTo>
                    <a:pt x="150" y="138"/>
                  </a:moveTo>
                  <a:lnTo>
                    <a:pt x="142" y="136"/>
                  </a:lnTo>
                  <a:lnTo>
                    <a:pt x="135" y="136"/>
                  </a:lnTo>
                  <a:lnTo>
                    <a:pt x="127" y="136"/>
                  </a:lnTo>
                  <a:lnTo>
                    <a:pt x="117" y="136"/>
                  </a:lnTo>
                  <a:lnTo>
                    <a:pt x="110" y="134"/>
                  </a:lnTo>
                  <a:lnTo>
                    <a:pt x="102" y="133"/>
                  </a:lnTo>
                  <a:lnTo>
                    <a:pt x="97" y="133"/>
                  </a:lnTo>
                  <a:lnTo>
                    <a:pt x="89" y="133"/>
                  </a:lnTo>
                  <a:lnTo>
                    <a:pt x="76" y="129"/>
                  </a:lnTo>
                  <a:lnTo>
                    <a:pt x="64" y="125"/>
                  </a:lnTo>
                  <a:lnTo>
                    <a:pt x="51" y="121"/>
                  </a:lnTo>
                  <a:lnTo>
                    <a:pt x="43" y="117"/>
                  </a:lnTo>
                  <a:lnTo>
                    <a:pt x="30" y="112"/>
                  </a:lnTo>
                  <a:lnTo>
                    <a:pt x="22" y="106"/>
                  </a:lnTo>
                  <a:lnTo>
                    <a:pt x="15" y="100"/>
                  </a:lnTo>
                  <a:lnTo>
                    <a:pt x="9" y="95"/>
                  </a:lnTo>
                  <a:lnTo>
                    <a:pt x="1" y="83"/>
                  </a:lnTo>
                  <a:lnTo>
                    <a:pt x="0" y="70"/>
                  </a:lnTo>
                  <a:lnTo>
                    <a:pt x="0" y="62"/>
                  </a:lnTo>
                  <a:lnTo>
                    <a:pt x="1" y="53"/>
                  </a:lnTo>
                  <a:lnTo>
                    <a:pt x="5" y="47"/>
                  </a:lnTo>
                  <a:lnTo>
                    <a:pt x="9" y="41"/>
                  </a:lnTo>
                  <a:lnTo>
                    <a:pt x="15" y="34"/>
                  </a:lnTo>
                  <a:lnTo>
                    <a:pt x="22" y="28"/>
                  </a:lnTo>
                  <a:lnTo>
                    <a:pt x="30" y="24"/>
                  </a:lnTo>
                  <a:lnTo>
                    <a:pt x="43" y="19"/>
                  </a:lnTo>
                  <a:lnTo>
                    <a:pt x="51" y="15"/>
                  </a:lnTo>
                  <a:lnTo>
                    <a:pt x="64" y="11"/>
                  </a:lnTo>
                  <a:lnTo>
                    <a:pt x="76" y="7"/>
                  </a:lnTo>
                  <a:lnTo>
                    <a:pt x="89" y="5"/>
                  </a:lnTo>
                  <a:lnTo>
                    <a:pt x="97" y="3"/>
                  </a:lnTo>
                  <a:lnTo>
                    <a:pt x="102" y="1"/>
                  </a:lnTo>
                  <a:lnTo>
                    <a:pt x="110" y="0"/>
                  </a:lnTo>
                  <a:lnTo>
                    <a:pt x="117" y="0"/>
                  </a:lnTo>
                  <a:lnTo>
                    <a:pt x="127" y="0"/>
                  </a:lnTo>
                  <a:lnTo>
                    <a:pt x="135" y="0"/>
                  </a:lnTo>
                  <a:lnTo>
                    <a:pt x="142" y="0"/>
                  </a:lnTo>
                  <a:lnTo>
                    <a:pt x="150" y="0"/>
                  </a:lnTo>
                  <a:lnTo>
                    <a:pt x="155" y="0"/>
                  </a:lnTo>
                  <a:lnTo>
                    <a:pt x="165" y="0"/>
                  </a:lnTo>
                  <a:lnTo>
                    <a:pt x="171" y="0"/>
                  </a:lnTo>
                  <a:lnTo>
                    <a:pt x="178" y="0"/>
                  </a:lnTo>
                  <a:lnTo>
                    <a:pt x="186" y="0"/>
                  </a:lnTo>
                  <a:lnTo>
                    <a:pt x="193" y="1"/>
                  </a:lnTo>
                  <a:lnTo>
                    <a:pt x="199" y="3"/>
                  </a:lnTo>
                  <a:lnTo>
                    <a:pt x="207" y="5"/>
                  </a:lnTo>
                  <a:lnTo>
                    <a:pt x="218" y="7"/>
                  </a:lnTo>
                  <a:lnTo>
                    <a:pt x="232" y="11"/>
                  </a:lnTo>
                  <a:lnTo>
                    <a:pt x="243" y="15"/>
                  </a:lnTo>
                  <a:lnTo>
                    <a:pt x="254" y="19"/>
                  </a:lnTo>
                  <a:lnTo>
                    <a:pt x="262" y="24"/>
                  </a:lnTo>
                  <a:lnTo>
                    <a:pt x="271" y="28"/>
                  </a:lnTo>
                  <a:lnTo>
                    <a:pt x="279" y="34"/>
                  </a:lnTo>
                  <a:lnTo>
                    <a:pt x="285" y="41"/>
                  </a:lnTo>
                  <a:lnTo>
                    <a:pt x="289" y="47"/>
                  </a:lnTo>
                  <a:lnTo>
                    <a:pt x="294" y="53"/>
                  </a:lnTo>
                  <a:lnTo>
                    <a:pt x="298" y="62"/>
                  </a:lnTo>
                  <a:lnTo>
                    <a:pt x="298" y="70"/>
                  </a:lnTo>
                  <a:lnTo>
                    <a:pt x="294" y="83"/>
                  </a:lnTo>
                  <a:lnTo>
                    <a:pt x="285" y="95"/>
                  </a:lnTo>
                  <a:lnTo>
                    <a:pt x="279" y="100"/>
                  </a:lnTo>
                  <a:lnTo>
                    <a:pt x="271" y="106"/>
                  </a:lnTo>
                  <a:lnTo>
                    <a:pt x="262" y="112"/>
                  </a:lnTo>
                  <a:lnTo>
                    <a:pt x="254" y="117"/>
                  </a:lnTo>
                  <a:lnTo>
                    <a:pt x="243" y="121"/>
                  </a:lnTo>
                  <a:lnTo>
                    <a:pt x="232" y="125"/>
                  </a:lnTo>
                  <a:lnTo>
                    <a:pt x="218" y="129"/>
                  </a:lnTo>
                  <a:lnTo>
                    <a:pt x="207" y="133"/>
                  </a:lnTo>
                  <a:lnTo>
                    <a:pt x="199" y="133"/>
                  </a:lnTo>
                  <a:lnTo>
                    <a:pt x="193" y="133"/>
                  </a:lnTo>
                  <a:lnTo>
                    <a:pt x="186" y="134"/>
                  </a:lnTo>
                  <a:lnTo>
                    <a:pt x="178" y="136"/>
                  </a:lnTo>
                  <a:lnTo>
                    <a:pt x="171" y="136"/>
                  </a:lnTo>
                  <a:lnTo>
                    <a:pt x="165" y="136"/>
                  </a:lnTo>
                  <a:lnTo>
                    <a:pt x="155" y="136"/>
                  </a:lnTo>
                  <a:lnTo>
                    <a:pt x="150" y="138"/>
                  </a:lnTo>
                  <a:lnTo>
                    <a:pt x="150" y="138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75" name="Freeform 87"/>
            <p:cNvSpPr>
              <a:spLocks/>
            </p:cNvSpPr>
            <p:nvPr/>
          </p:nvSpPr>
          <p:spPr bwMode="auto">
            <a:xfrm>
              <a:off x="4878" y="2327"/>
              <a:ext cx="65" cy="59"/>
            </a:xfrm>
            <a:custGeom>
              <a:avLst/>
              <a:gdLst>
                <a:gd name="T0" fmla="*/ 65 w 129"/>
                <a:gd name="T1" fmla="*/ 118 h 118"/>
                <a:gd name="T2" fmla="*/ 51 w 129"/>
                <a:gd name="T3" fmla="*/ 114 h 118"/>
                <a:gd name="T4" fmla="*/ 40 w 129"/>
                <a:gd name="T5" fmla="*/ 112 h 118"/>
                <a:gd name="T6" fmla="*/ 28 w 129"/>
                <a:gd name="T7" fmla="*/ 104 h 118"/>
                <a:gd name="T8" fmla="*/ 19 w 129"/>
                <a:gd name="T9" fmla="*/ 98 h 118"/>
                <a:gd name="T10" fmla="*/ 9 w 129"/>
                <a:gd name="T11" fmla="*/ 89 h 118"/>
                <a:gd name="T12" fmla="*/ 4 w 129"/>
                <a:gd name="T13" fmla="*/ 79 h 118"/>
                <a:gd name="T14" fmla="*/ 0 w 129"/>
                <a:gd name="T15" fmla="*/ 68 h 118"/>
                <a:gd name="T16" fmla="*/ 0 w 129"/>
                <a:gd name="T17" fmla="*/ 59 h 118"/>
                <a:gd name="T18" fmla="*/ 0 w 129"/>
                <a:gd name="T19" fmla="*/ 45 h 118"/>
                <a:gd name="T20" fmla="*/ 4 w 129"/>
                <a:gd name="T21" fmla="*/ 34 h 118"/>
                <a:gd name="T22" fmla="*/ 9 w 129"/>
                <a:gd name="T23" fmla="*/ 24 h 118"/>
                <a:gd name="T24" fmla="*/ 19 w 129"/>
                <a:gd name="T25" fmla="*/ 17 h 118"/>
                <a:gd name="T26" fmla="*/ 28 w 129"/>
                <a:gd name="T27" fmla="*/ 7 h 118"/>
                <a:gd name="T28" fmla="*/ 40 w 129"/>
                <a:gd name="T29" fmla="*/ 3 h 118"/>
                <a:gd name="T30" fmla="*/ 51 w 129"/>
                <a:gd name="T31" fmla="*/ 0 h 118"/>
                <a:gd name="T32" fmla="*/ 65 w 129"/>
                <a:gd name="T33" fmla="*/ 0 h 118"/>
                <a:gd name="T34" fmla="*/ 78 w 129"/>
                <a:gd name="T35" fmla="*/ 0 h 118"/>
                <a:gd name="T36" fmla="*/ 91 w 129"/>
                <a:gd name="T37" fmla="*/ 3 h 118"/>
                <a:gd name="T38" fmla="*/ 101 w 129"/>
                <a:gd name="T39" fmla="*/ 7 h 118"/>
                <a:gd name="T40" fmla="*/ 112 w 129"/>
                <a:gd name="T41" fmla="*/ 17 h 118"/>
                <a:gd name="T42" fmla="*/ 118 w 129"/>
                <a:gd name="T43" fmla="*/ 24 h 118"/>
                <a:gd name="T44" fmla="*/ 124 w 129"/>
                <a:gd name="T45" fmla="*/ 34 h 118"/>
                <a:gd name="T46" fmla="*/ 127 w 129"/>
                <a:gd name="T47" fmla="*/ 45 h 118"/>
                <a:gd name="T48" fmla="*/ 129 w 129"/>
                <a:gd name="T49" fmla="*/ 59 h 118"/>
                <a:gd name="T50" fmla="*/ 127 w 129"/>
                <a:gd name="T51" fmla="*/ 68 h 118"/>
                <a:gd name="T52" fmla="*/ 124 w 129"/>
                <a:gd name="T53" fmla="*/ 79 h 118"/>
                <a:gd name="T54" fmla="*/ 118 w 129"/>
                <a:gd name="T55" fmla="*/ 89 h 118"/>
                <a:gd name="T56" fmla="*/ 112 w 129"/>
                <a:gd name="T57" fmla="*/ 98 h 118"/>
                <a:gd name="T58" fmla="*/ 101 w 129"/>
                <a:gd name="T59" fmla="*/ 104 h 118"/>
                <a:gd name="T60" fmla="*/ 91 w 129"/>
                <a:gd name="T61" fmla="*/ 112 h 118"/>
                <a:gd name="T62" fmla="*/ 78 w 129"/>
                <a:gd name="T63" fmla="*/ 114 h 118"/>
                <a:gd name="T64" fmla="*/ 65 w 129"/>
                <a:gd name="T65" fmla="*/ 118 h 118"/>
                <a:gd name="T66" fmla="*/ 65 w 129"/>
                <a:gd name="T6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" h="118">
                  <a:moveTo>
                    <a:pt x="65" y="118"/>
                  </a:moveTo>
                  <a:lnTo>
                    <a:pt x="51" y="114"/>
                  </a:lnTo>
                  <a:lnTo>
                    <a:pt x="40" y="112"/>
                  </a:lnTo>
                  <a:lnTo>
                    <a:pt x="28" y="104"/>
                  </a:lnTo>
                  <a:lnTo>
                    <a:pt x="19" y="98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45"/>
                  </a:lnTo>
                  <a:lnTo>
                    <a:pt x="4" y="34"/>
                  </a:lnTo>
                  <a:lnTo>
                    <a:pt x="9" y="24"/>
                  </a:lnTo>
                  <a:lnTo>
                    <a:pt x="19" y="17"/>
                  </a:lnTo>
                  <a:lnTo>
                    <a:pt x="28" y="7"/>
                  </a:lnTo>
                  <a:lnTo>
                    <a:pt x="40" y="3"/>
                  </a:lnTo>
                  <a:lnTo>
                    <a:pt x="51" y="0"/>
                  </a:lnTo>
                  <a:lnTo>
                    <a:pt x="65" y="0"/>
                  </a:lnTo>
                  <a:lnTo>
                    <a:pt x="78" y="0"/>
                  </a:lnTo>
                  <a:lnTo>
                    <a:pt x="91" y="3"/>
                  </a:lnTo>
                  <a:lnTo>
                    <a:pt x="101" y="7"/>
                  </a:lnTo>
                  <a:lnTo>
                    <a:pt x="112" y="17"/>
                  </a:lnTo>
                  <a:lnTo>
                    <a:pt x="118" y="24"/>
                  </a:lnTo>
                  <a:lnTo>
                    <a:pt x="124" y="34"/>
                  </a:lnTo>
                  <a:lnTo>
                    <a:pt x="127" y="45"/>
                  </a:lnTo>
                  <a:lnTo>
                    <a:pt x="129" y="59"/>
                  </a:lnTo>
                  <a:lnTo>
                    <a:pt x="127" y="68"/>
                  </a:lnTo>
                  <a:lnTo>
                    <a:pt x="124" y="79"/>
                  </a:lnTo>
                  <a:lnTo>
                    <a:pt x="118" y="89"/>
                  </a:lnTo>
                  <a:lnTo>
                    <a:pt x="112" y="98"/>
                  </a:lnTo>
                  <a:lnTo>
                    <a:pt x="101" y="104"/>
                  </a:lnTo>
                  <a:lnTo>
                    <a:pt x="91" y="112"/>
                  </a:lnTo>
                  <a:lnTo>
                    <a:pt x="78" y="114"/>
                  </a:lnTo>
                  <a:lnTo>
                    <a:pt x="65" y="118"/>
                  </a:lnTo>
                  <a:lnTo>
                    <a:pt x="65" y="118"/>
                  </a:lnTo>
                  <a:close/>
                </a:path>
              </a:pathLst>
            </a:custGeom>
            <a:solidFill>
              <a:srgbClr val="4D4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76" name="Freeform 88"/>
            <p:cNvSpPr>
              <a:spLocks/>
            </p:cNvSpPr>
            <p:nvPr/>
          </p:nvSpPr>
          <p:spPr bwMode="auto">
            <a:xfrm>
              <a:off x="4671" y="2602"/>
              <a:ext cx="136" cy="160"/>
            </a:xfrm>
            <a:custGeom>
              <a:avLst/>
              <a:gdLst>
                <a:gd name="T0" fmla="*/ 271 w 271"/>
                <a:gd name="T1" fmla="*/ 198 h 319"/>
                <a:gd name="T2" fmla="*/ 110 w 271"/>
                <a:gd name="T3" fmla="*/ 167 h 319"/>
                <a:gd name="T4" fmla="*/ 70 w 271"/>
                <a:gd name="T5" fmla="*/ 0 h 319"/>
                <a:gd name="T6" fmla="*/ 68 w 271"/>
                <a:gd name="T7" fmla="*/ 0 h 319"/>
                <a:gd name="T8" fmla="*/ 66 w 271"/>
                <a:gd name="T9" fmla="*/ 4 h 319"/>
                <a:gd name="T10" fmla="*/ 58 w 271"/>
                <a:gd name="T11" fmla="*/ 7 h 319"/>
                <a:gd name="T12" fmla="*/ 53 w 271"/>
                <a:gd name="T13" fmla="*/ 15 h 319"/>
                <a:gd name="T14" fmla="*/ 43 w 271"/>
                <a:gd name="T15" fmla="*/ 23 h 319"/>
                <a:gd name="T16" fmla="*/ 36 w 271"/>
                <a:gd name="T17" fmla="*/ 34 h 319"/>
                <a:gd name="T18" fmla="*/ 30 w 271"/>
                <a:gd name="T19" fmla="*/ 42 h 319"/>
                <a:gd name="T20" fmla="*/ 26 w 271"/>
                <a:gd name="T21" fmla="*/ 47 h 319"/>
                <a:gd name="T22" fmla="*/ 22 w 271"/>
                <a:gd name="T23" fmla="*/ 55 h 319"/>
                <a:gd name="T24" fmla="*/ 20 w 271"/>
                <a:gd name="T25" fmla="*/ 65 h 319"/>
                <a:gd name="T26" fmla="*/ 17 w 271"/>
                <a:gd name="T27" fmla="*/ 72 h 319"/>
                <a:gd name="T28" fmla="*/ 11 w 271"/>
                <a:gd name="T29" fmla="*/ 82 h 319"/>
                <a:gd name="T30" fmla="*/ 7 w 271"/>
                <a:gd name="T31" fmla="*/ 91 h 319"/>
                <a:gd name="T32" fmla="*/ 5 w 271"/>
                <a:gd name="T33" fmla="*/ 101 h 319"/>
                <a:gd name="T34" fmla="*/ 3 w 271"/>
                <a:gd name="T35" fmla="*/ 112 h 319"/>
                <a:gd name="T36" fmla="*/ 1 w 271"/>
                <a:gd name="T37" fmla="*/ 123 h 319"/>
                <a:gd name="T38" fmla="*/ 0 w 271"/>
                <a:gd name="T39" fmla="*/ 135 h 319"/>
                <a:gd name="T40" fmla="*/ 0 w 271"/>
                <a:gd name="T41" fmla="*/ 150 h 319"/>
                <a:gd name="T42" fmla="*/ 0 w 271"/>
                <a:gd name="T43" fmla="*/ 161 h 319"/>
                <a:gd name="T44" fmla="*/ 1 w 271"/>
                <a:gd name="T45" fmla="*/ 177 h 319"/>
                <a:gd name="T46" fmla="*/ 1 w 271"/>
                <a:gd name="T47" fmla="*/ 182 h 319"/>
                <a:gd name="T48" fmla="*/ 3 w 271"/>
                <a:gd name="T49" fmla="*/ 190 h 319"/>
                <a:gd name="T50" fmla="*/ 3 w 271"/>
                <a:gd name="T51" fmla="*/ 198 h 319"/>
                <a:gd name="T52" fmla="*/ 7 w 271"/>
                <a:gd name="T53" fmla="*/ 205 h 319"/>
                <a:gd name="T54" fmla="*/ 7 w 271"/>
                <a:gd name="T55" fmla="*/ 215 h 319"/>
                <a:gd name="T56" fmla="*/ 9 w 271"/>
                <a:gd name="T57" fmla="*/ 222 h 319"/>
                <a:gd name="T58" fmla="*/ 11 w 271"/>
                <a:gd name="T59" fmla="*/ 230 h 319"/>
                <a:gd name="T60" fmla="*/ 15 w 271"/>
                <a:gd name="T61" fmla="*/ 237 h 319"/>
                <a:gd name="T62" fmla="*/ 17 w 271"/>
                <a:gd name="T63" fmla="*/ 245 h 319"/>
                <a:gd name="T64" fmla="*/ 20 w 271"/>
                <a:gd name="T65" fmla="*/ 255 h 319"/>
                <a:gd name="T66" fmla="*/ 24 w 271"/>
                <a:gd name="T67" fmla="*/ 264 h 319"/>
                <a:gd name="T68" fmla="*/ 28 w 271"/>
                <a:gd name="T69" fmla="*/ 274 h 319"/>
                <a:gd name="T70" fmla="*/ 258 w 271"/>
                <a:gd name="T71" fmla="*/ 319 h 319"/>
                <a:gd name="T72" fmla="*/ 271 w 271"/>
                <a:gd name="T73" fmla="*/ 198 h 319"/>
                <a:gd name="T74" fmla="*/ 271 w 271"/>
                <a:gd name="T75" fmla="*/ 19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1" h="319">
                  <a:moveTo>
                    <a:pt x="271" y="198"/>
                  </a:moveTo>
                  <a:lnTo>
                    <a:pt x="110" y="167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6" y="4"/>
                  </a:lnTo>
                  <a:lnTo>
                    <a:pt x="58" y="7"/>
                  </a:lnTo>
                  <a:lnTo>
                    <a:pt x="53" y="15"/>
                  </a:lnTo>
                  <a:lnTo>
                    <a:pt x="43" y="23"/>
                  </a:lnTo>
                  <a:lnTo>
                    <a:pt x="36" y="34"/>
                  </a:lnTo>
                  <a:lnTo>
                    <a:pt x="30" y="42"/>
                  </a:lnTo>
                  <a:lnTo>
                    <a:pt x="26" y="47"/>
                  </a:lnTo>
                  <a:lnTo>
                    <a:pt x="22" y="55"/>
                  </a:lnTo>
                  <a:lnTo>
                    <a:pt x="20" y="65"/>
                  </a:lnTo>
                  <a:lnTo>
                    <a:pt x="17" y="72"/>
                  </a:lnTo>
                  <a:lnTo>
                    <a:pt x="11" y="82"/>
                  </a:lnTo>
                  <a:lnTo>
                    <a:pt x="7" y="91"/>
                  </a:lnTo>
                  <a:lnTo>
                    <a:pt x="5" y="101"/>
                  </a:lnTo>
                  <a:lnTo>
                    <a:pt x="3" y="112"/>
                  </a:lnTo>
                  <a:lnTo>
                    <a:pt x="1" y="123"/>
                  </a:lnTo>
                  <a:lnTo>
                    <a:pt x="0" y="135"/>
                  </a:lnTo>
                  <a:lnTo>
                    <a:pt x="0" y="150"/>
                  </a:lnTo>
                  <a:lnTo>
                    <a:pt x="0" y="161"/>
                  </a:lnTo>
                  <a:lnTo>
                    <a:pt x="1" y="177"/>
                  </a:lnTo>
                  <a:lnTo>
                    <a:pt x="1" y="182"/>
                  </a:lnTo>
                  <a:lnTo>
                    <a:pt x="3" y="190"/>
                  </a:lnTo>
                  <a:lnTo>
                    <a:pt x="3" y="198"/>
                  </a:lnTo>
                  <a:lnTo>
                    <a:pt x="7" y="205"/>
                  </a:lnTo>
                  <a:lnTo>
                    <a:pt x="7" y="215"/>
                  </a:lnTo>
                  <a:lnTo>
                    <a:pt x="9" y="222"/>
                  </a:lnTo>
                  <a:lnTo>
                    <a:pt x="11" y="230"/>
                  </a:lnTo>
                  <a:lnTo>
                    <a:pt x="15" y="237"/>
                  </a:lnTo>
                  <a:lnTo>
                    <a:pt x="17" y="245"/>
                  </a:lnTo>
                  <a:lnTo>
                    <a:pt x="20" y="255"/>
                  </a:lnTo>
                  <a:lnTo>
                    <a:pt x="24" y="264"/>
                  </a:lnTo>
                  <a:lnTo>
                    <a:pt x="28" y="274"/>
                  </a:lnTo>
                  <a:lnTo>
                    <a:pt x="258" y="319"/>
                  </a:lnTo>
                  <a:lnTo>
                    <a:pt x="271" y="198"/>
                  </a:lnTo>
                  <a:lnTo>
                    <a:pt x="271" y="198"/>
                  </a:lnTo>
                  <a:close/>
                </a:path>
              </a:pathLst>
            </a:custGeom>
            <a:solidFill>
              <a:srgbClr val="5C5C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77" name="Freeform 89"/>
            <p:cNvSpPr>
              <a:spLocks/>
            </p:cNvSpPr>
            <p:nvPr/>
          </p:nvSpPr>
          <p:spPr bwMode="auto">
            <a:xfrm>
              <a:off x="4875" y="2175"/>
              <a:ext cx="84" cy="87"/>
            </a:xfrm>
            <a:custGeom>
              <a:avLst/>
              <a:gdLst>
                <a:gd name="T0" fmla="*/ 84 w 168"/>
                <a:gd name="T1" fmla="*/ 173 h 173"/>
                <a:gd name="T2" fmla="*/ 74 w 168"/>
                <a:gd name="T3" fmla="*/ 171 h 173"/>
                <a:gd name="T4" fmla="*/ 65 w 168"/>
                <a:gd name="T5" fmla="*/ 169 h 173"/>
                <a:gd name="T6" fmla="*/ 57 w 168"/>
                <a:gd name="T7" fmla="*/ 167 h 173"/>
                <a:gd name="T8" fmla="*/ 50 w 168"/>
                <a:gd name="T9" fmla="*/ 165 h 173"/>
                <a:gd name="T10" fmla="*/ 34 w 168"/>
                <a:gd name="T11" fmla="*/ 157 h 173"/>
                <a:gd name="T12" fmla="*/ 25 w 168"/>
                <a:gd name="T13" fmla="*/ 146 h 173"/>
                <a:gd name="T14" fmla="*/ 17 w 168"/>
                <a:gd name="T15" fmla="*/ 138 h 173"/>
                <a:gd name="T16" fmla="*/ 14 w 168"/>
                <a:gd name="T17" fmla="*/ 133 h 173"/>
                <a:gd name="T18" fmla="*/ 10 w 168"/>
                <a:gd name="T19" fmla="*/ 123 h 173"/>
                <a:gd name="T20" fmla="*/ 6 w 168"/>
                <a:gd name="T21" fmla="*/ 117 h 173"/>
                <a:gd name="T22" fmla="*/ 2 w 168"/>
                <a:gd name="T23" fmla="*/ 108 h 173"/>
                <a:gd name="T24" fmla="*/ 0 w 168"/>
                <a:gd name="T25" fmla="*/ 100 h 173"/>
                <a:gd name="T26" fmla="*/ 0 w 168"/>
                <a:gd name="T27" fmla="*/ 93 h 173"/>
                <a:gd name="T28" fmla="*/ 0 w 168"/>
                <a:gd name="T29" fmla="*/ 85 h 173"/>
                <a:gd name="T30" fmla="*/ 0 w 168"/>
                <a:gd name="T31" fmla="*/ 76 h 173"/>
                <a:gd name="T32" fmla="*/ 0 w 168"/>
                <a:gd name="T33" fmla="*/ 66 h 173"/>
                <a:gd name="T34" fmla="*/ 2 w 168"/>
                <a:gd name="T35" fmla="*/ 59 h 173"/>
                <a:gd name="T36" fmla="*/ 6 w 168"/>
                <a:gd name="T37" fmla="*/ 51 h 173"/>
                <a:gd name="T38" fmla="*/ 14 w 168"/>
                <a:gd name="T39" fmla="*/ 36 h 173"/>
                <a:gd name="T40" fmla="*/ 25 w 168"/>
                <a:gd name="T41" fmla="*/ 24 h 173"/>
                <a:gd name="T42" fmla="*/ 34 w 168"/>
                <a:gd name="T43" fmla="*/ 13 h 173"/>
                <a:gd name="T44" fmla="*/ 50 w 168"/>
                <a:gd name="T45" fmla="*/ 5 h 173"/>
                <a:gd name="T46" fmla="*/ 57 w 168"/>
                <a:gd name="T47" fmla="*/ 2 h 173"/>
                <a:gd name="T48" fmla="*/ 65 w 168"/>
                <a:gd name="T49" fmla="*/ 2 h 173"/>
                <a:gd name="T50" fmla="*/ 74 w 168"/>
                <a:gd name="T51" fmla="*/ 0 h 173"/>
                <a:gd name="T52" fmla="*/ 84 w 168"/>
                <a:gd name="T53" fmla="*/ 0 h 173"/>
                <a:gd name="T54" fmla="*/ 92 w 168"/>
                <a:gd name="T55" fmla="*/ 0 h 173"/>
                <a:gd name="T56" fmla="*/ 99 w 168"/>
                <a:gd name="T57" fmla="*/ 2 h 173"/>
                <a:gd name="T58" fmla="*/ 107 w 168"/>
                <a:gd name="T59" fmla="*/ 2 h 173"/>
                <a:gd name="T60" fmla="*/ 116 w 168"/>
                <a:gd name="T61" fmla="*/ 5 h 173"/>
                <a:gd name="T62" fmla="*/ 122 w 168"/>
                <a:gd name="T63" fmla="*/ 9 h 173"/>
                <a:gd name="T64" fmla="*/ 130 w 168"/>
                <a:gd name="T65" fmla="*/ 13 h 173"/>
                <a:gd name="T66" fmla="*/ 137 w 168"/>
                <a:gd name="T67" fmla="*/ 19 h 173"/>
                <a:gd name="T68" fmla="*/ 143 w 168"/>
                <a:gd name="T69" fmla="*/ 24 h 173"/>
                <a:gd name="T70" fmla="*/ 152 w 168"/>
                <a:gd name="T71" fmla="*/ 36 h 173"/>
                <a:gd name="T72" fmla="*/ 160 w 168"/>
                <a:gd name="T73" fmla="*/ 51 h 173"/>
                <a:gd name="T74" fmla="*/ 164 w 168"/>
                <a:gd name="T75" fmla="*/ 59 h 173"/>
                <a:gd name="T76" fmla="*/ 166 w 168"/>
                <a:gd name="T77" fmla="*/ 66 h 173"/>
                <a:gd name="T78" fmla="*/ 168 w 168"/>
                <a:gd name="T79" fmla="*/ 76 h 173"/>
                <a:gd name="T80" fmla="*/ 168 w 168"/>
                <a:gd name="T81" fmla="*/ 85 h 173"/>
                <a:gd name="T82" fmla="*/ 168 w 168"/>
                <a:gd name="T83" fmla="*/ 93 h 173"/>
                <a:gd name="T84" fmla="*/ 166 w 168"/>
                <a:gd name="T85" fmla="*/ 100 h 173"/>
                <a:gd name="T86" fmla="*/ 164 w 168"/>
                <a:gd name="T87" fmla="*/ 108 h 173"/>
                <a:gd name="T88" fmla="*/ 160 w 168"/>
                <a:gd name="T89" fmla="*/ 117 h 173"/>
                <a:gd name="T90" fmla="*/ 156 w 168"/>
                <a:gd name="T91" fmla="*/ 123 h 173"/>
                <a:gd name="T92" fmla="*/ 152 w 168"/>
                <a:gd name="T93" fmla="*/ 133 h 173"/>
                <a:gd name="T94" fmla="*/ 147 w 168"/>
                <a:gd name="T95" fmla="*/ 138 h 173"/>
                <a:gd name="T96" fmla="*/ 143 w 168"/>
                <a:gd name="T97" fmla="*/ 146 h 173"/>
                <a:gd name="T98" fmla="*/ 137 w 168"/>
                <a:gd name="T99" fmla="*/ 152 h 173"/>
                <a:gd name="T100" fmla="*/ 130 w 168"/>
                <a:gd name="T101" fmla="*/ 157 h 173"/>
                <a:gd name="T102" fmla="*/ 122 w 168"/>
                <a:gd name="T103" fmla="*/ 161 h 173"/>
                <a:gd name="T104" fmla="*/ 116 w 168"/>
                <a:gd name="T105" fmla="*/ 165 h 173"/>
                <a:gd name="T106" fmla="*/ 107 w 168"/>
                <a:gd name="T107" fmla="*/ 167 h 173"/>
                <a:gd name="T108" fmla="*/ 99 w 168"/>
                <a:gd name="T109" fmla="*/ 169 h 173"/>
                <a:gd name="T110" fmla="*/ 92 w 168"/>
                <a:gd name="T111" fmla="*/ 171 h 173"/>
                <a:gd name="T112" fmla="*/ 84 w 168"/>
                <a:gd name="T113" fmla="*/ 173 h 173"/>
                <a:gd name="T114" fmla="*/ 84 w 168"/>
                <a:gd name="T115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8" h="173">
                  <a:moveTo>
                    <a:pt x="84" y="173"/>
                  </a:moveTo>
                  <a:lnTo>
                    <a:pt x="74" y="171"/>
                  </a:lnTo>
                  <a:lnTo>
                    <a:pt x="65" y="169"/>
                  </a:lnTo>
                  <a:lnTo>
                    <a:pt x="57" y="167"/>
                  </a:lnTo>
                  <a:lnTo>
                    <a:pt x="50" y="165"/>
                  </a:lnTo>
                  <a:lnTo>
                    <a:pt x="34" y="157"/>
                  </a:lnTo>
                  <a:lnTo>
                    <a:pt x="25" y="146"/>
                  </a:lnTo>
                  <a:lnTo>
                    <a:pt x="17" y="138"/>
                  </a:lnTo>
                  <a:lnTo>
                    <a:pt x="14" y="133"/>
                  </a:lnTo>
                  <a:lnTo>
                    <a:pt x="10" y="123"/>
                  </a:lnTo>
                  <a:lnTo>
                    <a:pt x="6" y="117"/>
                  </a:lnTo>
                  <a:lnTo>
                    <a:pt x="2" y="108"/>
                  </a:lnTo>
                  <a:lnTo>
                    <a:pt x="0" y="100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0" y="66"/>
                  </a:lnTo>
                  <a:lnTo>
                    <a:pt x="2" y="59"/>
                  </a:lnTo>
                  <a:lnTo>
                    <a:pt x="6" y="51"/>
                  </a:lnTo>
                  <a:lnTo>
                    <a:pt x="14" y="36"/>
                  </a:lnTo>
                  <a:lnTo>
                    <a:pt x="25" y="24"/>
                  </a:lnTo>
                  <a:lnTo>
                    <a:pt x="34" y="13"/>
                  </a:lnTo>
                  <a:lnTo>
                    <a:pt x="50" y="5"/>
                  </a:lnTo>
                  <a:lnTo>
                    <a:pt x="57" y="2"/>
                  </a:lnTo>
                  <a:lnTo>
                    <a:pt x="65" y="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07" y="2"/>
                  </a:lnTo>
                  <a:lnTo>
                    <a:pt x="116" y="5"/>
                  </a:lnTo>
                  <a:lnTo>
                    <a:pt x="122" y="9"/>
                  </a:lnTo>
                  <a:lnTo>
                    <a:pt x="130" y="13"/>
                  </a:lnTo>
                  <a:lnTo>
                    <a:pt x="137" y="19"/>
                  </a:lnTo>
                  <a:lnTo>
                    <a:pt x="143" y="24"/>
                  </a:lnTo>
                  <a:lnTo>
                    <a:pt x="152" y="36"/>
                  </a:lnTo>
                  <a:lnTo>
                    <a:pt x="160" y="51"/>
                  </a:lnTo>
                  <a:lnTo>
                    <a:pt x="164" y="59"/>
                  </a:lnTo>
                  <a:lnTo>
                    <a:pt x="166" y="66"/>
                  </a:lnTo>
                  <a:lnTo>
                    <a:pt x="168" y="76"/>
                  </a:lnTo>
                  <a:lnTo>
                    <a:pt x="168" y="85"/>
                  </a:lnTo>
                  <a:lnTo>
                    <a:pt x="168" y="93"/>
                  </a:lnTo>
                  <a:lnTo>
                    <a:pt x="166" y="100"/>
                  </a:lnTo>
                  <a:lnTo>
                    <a:pt x="164" y="108"/>
                  </a:lnTo>
                  <a:lnTo>
                    <a:pt x="160" y="117"/>
                  </a:lnTo>
                  <a:lnTo>
                    <a:pt x="156" y="123"/>
                  </a:lnTo>
                  <a:lnTo>
                    <a:pt x="152" y="133"/>
                  </a:lnTo>
                  <a:lnTo>
                    <a:pt x="147" y="138"/>
                  </a:lnTo>
                  <a:lnTo>
                    <a:pt x="143" y="146"/>
                  </a:lnTo>
                  <a:lnTo>
                    <a:pt x="137" y="152"/>
                  </a:lnTo>
                  <a:lnTo>
                    <a:pt x="130" y="157"/>
                  </a:lnTo>
                  <a:lnTo>
                    <a:pt x="122" y="161"/>
                  </a:lnTo>
                  <a:lnTo>
                    <a:pt x="116" y="165"/>
                  </a:lnTo>
                  <a:lnTo>
                    <a:pt x="107" y="167"/>
                  </a:lnTo>
                  <a:lnTo>
                    <a:pt x="99" y="169"/>
                  </a:lnTo>
                  <a:lnTo>
                    <a:pt x="92" y="171"/>
                  </a:lnTo>
                  <a:lnTo>
                    <a:pt x="84" y="173"/>
                  </a:lnTo>
                  <a:lnTo>
                    <a:pt x="84" y="173"/>
                  </a:lnTo>
                  <a:close/>
                </a:path>
              </a:pathLst>
            </a:custGeom>
            <a:solidFill>
              <a:srgbClr val="F7E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78" name="Freeform 90"/>
            <p:cNvSpPr>
              <a:spLocks/>
            </p:cNvSpPr>
            <p:nvPr/>
          </p:nvSpPr>
          <p:spPr bwMode="auto">
            <a:xfrm>
              <a:off x="4360" y="2303"/>
              <a:ext cx="301" cy="250"/>
            </a:xfrm>
            <a:custGeom>
              <a:avLst/>
              <a:gdLst>
                <a:gd name="T0" fmla="*/ 595 w 602"/>
                <a:gd name="T1" fmla="*/ 137 h 500"/>
                <a:gd name="T2" fmla="*/ 367 w 602"/>
                <a:gd name="T3" fmla="*/ 293 h 500"/>
                <a:gd name="T4" fmla="*/ 390 w 602"/>
                <a:gd name="T5" fmla="*/ 333 h 500"/>
                <a:gd name="T6" fmla="*/ 141 w 602"/>
                <a:gd name="T7" fmla="*/ 500 h 500"/>
                <a:gd name="T8" fmla="*/ 68 w 602"/>
                <a:gd name="T9" fmla="*/ 462 h 500"/>
                <a:gd name="T10" fmla="*/ 0 w 602"/>
                <a:gd name="T11" fmla="*/ 282 h 500"/>
                <a:gd name="T12" fmla="*/ 232 w 602"/>
                <a:gd name="T13" fmla="*/ 105 h 500"/>
                <a:gd name="T14" fmla="*/ 281 w 602"/>
                <a:gd name="T15" fmla="*/ 164 h 500"/>
                <a:gd name="T16" fmla="*/ 281 w 602"/>
                <a:gd name="T17" fmla="*/ 160 h 500"/>
                <a:gd name="T18" fmla="*/ 287 w 602"/>
                <a:gd name="T19" fmla="*/ 156 h 500"/>
                <a:gd name="T20" fmla="*/ 295 w 602"/>
                <a:gd name="T21" fmla="*/ 148 h 500"/>
                <a:gd name="T22" fmla="*/ 306 w 602"/>
                <a:gd name="T23" fmla="*/ 143 h 500"/>
                <a:gd name="T24" fmla="*/ 317 w 602"/>
                <a:gd name="T25" fmla="*/ 129 h 500"/>
                <a:gd name="T26" fmla="*/ 333 w 602"/>
                <a:gd name="T27" fmla="*/ 120 h 500"/>
                <a:gd name="T28" fmla="*/ 340 w 602"/>
                <a:gd name="T29" fmla="*/ 112 h 500"/>
                <a:gd name="T30" fmla="*/ 348 w 602"/>
                <a:gd name="T31" fmla="*/ 107 h 500"/>
                <a:gd name="T32" fmla="*/ 355 w 602"/>
                <a:gd name="T33" fmla="*/ 101 h 500"/>
                <a:gd name="T34" fmla="*/ 365 w 602"/>
                <a:gd name="T35" fmla="*/ 95 h 500"/>
                <a:gd name="T36" fmla="*/ 372 w 602"/>
                <a:gd name="T37" fmla="*/ 88 h 500"/>
                <a:gd name="T38" fmla="*/ 380 w 602"/>
                <a:gd name="T39" fmla="*/ 80 h 500"/>
                <a:gd name="T40" fmla="*/ 388 w 602"/>
                <a:gd name="T41" fmla="*/ 74 h 500"/>
                <a:gd name="T42" fmla="*/ 395 w 602"/>
                <a:gd name="T43" fmla="*/ 69 h 500"/>
                <a:gd name="T44" fmla="*/ 403 w 602"/>
                <a:gd name="T45" fmla="*/ 61 h 500"/>
                <a:gd name="T46" fmla="*/ 412 w 602"/>
                <a:gd name="T47" fmla="*/ 55 h 500"/>
                <a:gd name="T48" fmla="*/ 420 w 602"/>
                <a:gd name="T49" fmla="*/ 50 h 500"/>
                <a:gd name="T50" fmla="*/ 428 w 602"/>
                <a:gd name="T51" fmla="*/ 44 h 500"/>
                <a:gd name="T52" fmla="*/ 435 w 602"/>
                <a:gd name="T53" fmla="*/ 38 h 500"/>
                <a:gd name="T54" fmla="*/ 443 w 602"/>
                <a:gd name="T55" fmla="*/ 33 h 500"/>
                <a:gd name="T56" fmla="*/ 449 w 602"/>
                <a:gd name="T57" fmla="*/ 27 h 500"/>
                <a:gd name="T58" fmla="*/ 458 w 602"/>
                <a:gd name="T59" fmla="*/ 23 h 500"/>
                <a:gd name="T60" fmla="*/ 468 w 602"/>
                <a:gd name="T61" fmla="*/ 15 h 500"/>
                <a:gd name="T62" fmla="*/ 479 w 602"/>
                <a:gd name="T63" fmla="*/ 12 h 500"/>
                <a:gd name="T64" fmla="*/ 488 w 602"/>
                <a:gd name="T65" fmla="*/ 4 h 500"/>
                <a:gd name="T66" fmla="*/ 502 w 602"/>
                <a:gd name="T67" fmla="*/ 2 h 500"/>
                <a:gd name="T68" fmla="*/ 513 w 602"/>
                <a:gd name="T69" fmla="*/ 0 h 500"/>
                <a:gd name="T70" fmla="*/ 528 w 602"/>
                <a:gd name="T71" fmla="*/ 4 h 500"/>
                <a:gd name="T72" fmla="*/ 540 w 602"/>
                <a:gd name="T73" fmla="*/ 6 h 500"/>
                <a:gd name="T74" fmla="*/ 553 w 602"/>
                <a:gd name="T75" fmla="*/ 10 h 500"/>
                <a:gd name="T76" fmla="*/ 563 w 602"/>
                <a:gd name="T77" fmla="*/ 15 h 500"/>
                <a:gd name="T78" fmla="*/ 574 w 602"/>
                <a:gd name="T79" fmla="*/ 25 h 500"/>
                <a:gd name="T80" fmla="*/ 580 w 602"/>
                <a:gd name="T81" fmla="*/ 33 h 500"/>
                <a:gd name="T82" fmla="*/ 587 w 602"/>
                <a:gd name="T83" fmla="*/ 42 h 500"/>
                <a:gd name="T84" fmla="*/ 591 w 602"/>
                <a:gd name="T85" fmla="*/ 53 h 500"/>
                <a:gd name="T86" fmla="*/ 599 w 602"/>
                <a:gd name="T87" fmla="*/ 69 h 500"/>
                <a:gd name="T88" fmla="*/ 599 w 602"/>
                <a:gd name="T89" fmla="*/ 74 h 500"/>
                <a:gd name="T90" fmla="*/ 601 w 602"/>
                <a:gd name="T91" fmla="*/ 84 h 500"/>
                <a:gd name="T92" fmla="*/ 601 w 602"/>
                <a:gd name="T93" fmla="*/ 91 h 500"/>
                <a:gd name="T94" fmla="*/ 602 w 602"/>
                <a:gd name="T95" fmla="*/ 101 h 500"/>
                <a:gd name="T96" fmla="*/ 601 w 602"/>
                <a:gd name="T97" fmla="*/ 109 h 500"/>
                <a:gd name="T98" fmla="*/ 599 w 602"/>
                <a:gd name="T99" fmla="*/ 116 h 500"/>
                <a:gd name="T100" fmla="*/ 597 w 602"/>
                <a:gd name="T101" fmla="*/ 126 h 500"/>
                <a:gd name="T102" fmla="*/ 595 w 602"/>
                <a:gd name="T103" fmla="*/ 137 h 500"/>
                <a:gd name="T104" fmla="*/ 595 w 602"/>
                <a:gd name="T105" fmla="*/ 137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2" h="500">
                  <a:moveTo>
                    <a:pt x="595" y="137"/>
                  </a:moveTo>
                  <a:lnTo>
                    <a:pt x="367" y="293"/>
                  </a:lnTo>
                  <a:lnTo>
                    <a:pt x="390" y="333"/>
                  </a:lnTo>
                  <a:lnTo>
                    <a:pt x="141" y="500"/>
                  </a:lnTo>
                  <a:lnTo>
                    <a:pt x="68" y="462"/>
                  </a:lnTo>
                  <a:lnTo>
                    <a:pt x="0" y="282"/>
                  </a:lnTo>
                  <a:lnTo>
                    <a:pt x="232" y="105"/>
                  </a:lnTo>
                  <a:lnTo>
                    <a:pt x="281" y="164"/>
                  </a:lnTo>
                  <a:lnTo>
                    <a:pt x="281" y="160"/>
                  </a:lnTo>
                  <a:lnTo>
                    <a:pt x="287" y="156"/>
                  </a:lnTo>
                  <a:lnTo>
                    <a:pt x="295" y="148"/>
                  </a:lnTo>
                  <a:lnTo>
                    <a:pt x="306" y="143"/>
                  </a:lnTo>
                  <a:lnTo>
                    <a:pt x="317" y="129"/>
                  </a:lnTo>
                  <a:lnTo>
                    <a:pt x="333" y="120"/>
                  </a:lnTo>
                  <a:lnTo>
                    <a:pt x="340" y="112"/>
                  </a:lnTo>
                  <a:lnTo>
                    <a:pt x="348" y="107"/>
                  </a:lnTo>
                  <a:lnTo>
                    <a:pt x="355" y="101"/>
                  </a:lnTo>
                  <a:lnTo>
                    <a:pt x="365" y="95"/>
                  </a:lnTo>
                  <a:lnTo>
                    <a:pt x="372" y="88"/>
                  </a:lnTo>
                  <a:lnTo>
                    <a:pt x="380" y="80"/>
                  </a:lnTo>
                  <a:lnTo>
                    <a:pt x="388" y="74"/>
                  </a:lnTo>
                  <a:lnTo>
                    <a:pt x="395" y="69"/>
                  </a:lnTo>
                  <a:lnTo>
                    <a:pt x="403" y="61"/>
                  </a:lnTo>
                  <a:lnTo>
                    <a:pt x="412" y="55"/>
                  </a:lnTo>
                  <a:lnTo>
                    <a:pt x="420" y="50"/>
                  </a:lnTo>
                  <a:lnTo>
                    <a:pt x="428" y="44"/>
                  </a:lnTo>
                  <a:lnTo>
                    <a:pt x="435" y="38"/>
                  </a:lnTo>
                  <a:lnTo>
                    <a:pt x="443" y="33"/>
                  </a:lnTo>
                  <a:lnTo>
                    <a:pt x="449" y="27"/>
                  </a:lnTo>
                  <a:lnTo>
                    <a:pt x="458" y="23"/>
                  </a:lnTo>
                  <a:lnTo>
                    <a:pt x="468" y="15"/>
                  </a:lnTo>
                  <a:lnTo>
                    <a:pt x="479" y="12"/>
                  </a:lnTo>
                  <a:lnTo>
                    <a:pt x="488" y="4"/>
                  </a:lnTo>
                  <a:lnTo>
                    <a:pt x="502" y="2"/>
                  </a:lnTo>
                  <a:lnTo>
                    <a:pt x="513" y="0"/>
                  </a:lnTo>
                  <a:lnTo>
                    <a:pt x="528" y="4"/>
                  </a:lnTo>
                  <a:lnTo>
                    <a:pt x="540" y="6"/>
                  </a:lnTo>
                  <a:lnTo>
                    <a:pt x="553" y="10"/>
                  </a:lnTo>
                  <a:lnTo>
                    <a:pt x="563" y="15"/>
                  </a:lnTo>
                  <a:lnTo>
                    <a:pt x="574" y="25"/>
                  </a:lnTo>
                  <a:lnTo>
                    <a:pt x="580" y="33"/>
                  </a:lnTo>
                  <a:lnTo>
                    <a:pt x="587" y="42"/>
                  </a:lnTo>
                  <a:lnTo>
                    <a:pt x="591" y="53"/>
                  </a:lnTo>
                  <a:lnTo>
                    <a:pt x="599" y="69"/>
                  </a:lnTo>
                  <a:lnTo>
                    <a:pt x="599" y="74"/>
                  </a:lnTo>
                  <a:lnTo>
                    <a:pt x="601" y="84"/>
                  </a:lnTo>
                  <a:lnTo>
                    <a:pt x="601" y="91"/>
                  </a:lnTo>
                  <a:lnTo>
                    <a:pt x="602" y="101"/>
                  </a:lnTo>
                  <a:lnTo>
                    <a:pt x="601" y="109"/>
                  </a:lnTo>
                  <a:lnTo>
                    <a:pt x="599" y="116"/>
                  </a:lnTo>
                  <a:lnTo>
                    <a:pt x="597" y="126"/>
                  </a:lnTo>
                  <a:lnTo>
                    <a:pt x="595" y="137"/>
                  </a:lnTo>
                  <a:lnTo>
                    <a:pt x="595" y="137"/>
                  </a:lnTo>
                  <a:close/>
                </a:path>
              </a:pathLst>
            </a:custGeom>
            <a:solidFill>
              <a:srgbClr val="E3D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79" name="Freeform 91"/>
            <p:cNvSpPr>
              <a:spLocks/>
            </p:cNvSpPr>
            <p:nvPr/>
          </p:nvSpPr>
          <p:spPr bwMode="auto">
            <a:xfrm>
              <a:off x="4901" y="2316"/>
              <a:ext cx="64" cy="59"/>
            </a:xfrm>
            <a:custGeom>
              <a:avLst/>
              <a:gdLst>
                <a:gd name="T0" fmla="*/ 64 w 129"/>
                <a:gd name="T1" fmla="*/ 118 h 118"/>
                <a:gd name="T2" fmla="*/ 49 w 129"/>
                <a:gd name="T3" fmla="*/ 116 h 118"/>
                <a:gd name="T4" fmla="*/ 38 w 129"/>
                <a:gd name="T5" fmla="*/ 112 h 118"/>
                <a:gd name="T6" fmla="*/ 26 w 129"/>
                <a:gd name="T7" fmla="*/ 106 h 118"/>
                <a:gd name="T8" fmla="*/ 17 w 129"/>
                <a:gd name="T9" fmla="*/ 99 h 118"/>
                <a:gd name="T10" fmla="*/ 7 w 129"/>
                <a:gd name="T11" fmla="*/ 89 h 118"/>
                <a:gd name="T12" fmla="*/ 3 w 129"/>
                <a:gd name="T13" fmla="*/ 82 h 118"/>
                <a:gd name="T14" fmla="*/ 0 w 129"/>
                <a:gd name="T15" fmla="*/ 68 h 118"/>
                <a:gd name="T16" fmla="*/ 0 w 129"/>
                <a:gd name="T17" fmla="*/ 59 h 118"/>
                <a:gd name="T18" fmla="*/ 0 w 129"/>
                <a:gd name="T19" fmla="*/ 45 h 118"/>
                <a:gd name="T20" fmla="*/ 3 w 129"/>
                <a:gd name="T21" fmla="*/ 36 h 118"/>
                <a:gd name="T22" fmla="*/ 7 w 129"/>
                <a:gd name="T23" fmla="*/ 25 h 118"/>
                <a:gd name="T24" fmla="*/ 17 w 129"/>
                <a:gd name="T25" fmla="*/ 17 h 118"/>
                <a:gd name="T26" fmla="*/ 26 w 129"/>
                <a:gd name="T27" fmla="*/ 9 h 118"/>
                <a:gd name="T28" fmla="*/ 38 w 129"/>
                <a:gd name="T29" fmla="*/ 4 h 118"/>
                <a:gd name="T30" fmla="*/ 49 w 129"/>
                <a:gd name="T31" fmla="*/ 0 h 118"/>
                <a:gd name="T32" fmla="*/ 64 w 129"/>
                <a:gd name="T33" fmla="*/ 0 h 118"/>
                <a:gd name="T34" fmla="*/ 76 w 129"/>
                <a:gd name="T35" fmla="*/ 0 h 118"/>
                <a:gd name="T36" fmla="*/ 89 w 129"/>
                <a:gd name="T37" fmla="*/ 4 h 118"/>
                <a:gd name="T38" fmla="*/ 98 w 129"/>
                <a:gd name="T39" fmla="*/ 9 h 118"/>
                <a:gd name="T40" fmla="*/ 110 w 129"/>
                <a:gd name="T41" fmla="*/ 17 h 118"/>
                <a:gd name="T42" fmla="*/ 116 w 129"/>
                <a:gd name="T43" fmla="*/ 25 h 118"/>
                <a:gd name="T44" fmla="*/ 123 w 129"/>
                <a:gd name="T45" fmla="*/ 36 h 118"/>
                <a:gd name="T46" fmla="*/ 125 w 129"/>
                <a:gd name="T47" fmla="*/ 45 h 118"/>
                <a:gd name="T48" fmla="*/ 129 w 129"/>
                <a:gd name="T49" fmla="*/ 59 h 118"/>
                <a:gd name="T50" fmla="*/ 125 w 129"/>
                <a:gd name="T51" fmla="*/ 68 h 118"/>
                <a:gd name="T52" fmla="*/ 123 w 129"/>
                <a:gd name="T53" fmla="*/ 82 h 118"/>
                <a:gd name="T54" fmla="*/ 116 w 129"/>
                <a:gd name="T55" fmla="*/ 89 h 118"/>
                <a:gd name="T56" fmla="*/ 110 w 129"/>
                <a:gd name="T57" fmla="*/ 99 h 118"/>
                <a:gd name="T58" fmla="*/ 98 w 129"/>
                <a:gd name="T59" fmla="*/ 106 h 118"/>
                <a:gd name="T60" fmla="*/ 89 w 129"/>
                <a:gd name="T61" fmla="*/ 112 h 118"/>
                <a:gd name="T62" fmla="*/ 76 w 129"/>
                <a:gd name="T63" fmla="*/ 116 h 118"/>
                <a:gd name="T64" fmla="*/ 64 w 129"/>
                <a:gd name="T65" fmla="*/ 118 h 118"/>
                <a:gd name="T66" fmla="*/ 64 w 129"/>
                <a:gd name="T6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" h="118">
                  <a:moveTo>
                    <a:pt x="64" y="118"/>
                  </a:moveTo>
                  <a:lnTo>
                    <a:pt x="49" y="116"/>
                  </a:lnTo>
                  <a:lnTo>
                    <a:pt x="38" y="112"/>
                  </a:lnTo>
                  <a:lnTo>
                    <a:pt x="26" y="106"/>
                  </a:lnTo>
                  <a:lnTo>
                    <a:pt x="17" y="99"/>
                  </a:lnTo>
                  <a:lnTo>
                    <a:pt x="7" y="89"/>
                  </a:lnTo>
                  <a:lnTo>
                    <a:pt x="3" y="82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45"/>
                  </a:lnTo>
                  <a:lnTo>
                    <a:pt x="3" y="36"/>
                  </a:lnTo>
                  <a:lnTo>
                    <a:pt x="7" y="25"/>
                  </a:lnTo>
                  <a:lnTo>
                    <a:pt x="17" y="17"/>
                  </a:lnTo>
                  <a:lnTo>
                    <a:pt x="26" y="9"/>
                  </a:lnTo>
                  <a:lnTo>
                    <a:pt x="38" y="4"/>
                  </a:lnTo>
                  <a:lnTo>
                    <a:pt x="49" y="0"/>
                  </a:lnTo>
                  <a:lnTo>
                    <a:pt x="64" y="0"/>
                  </a:lnTo>
                  <a:lnTo>
                    <a:pt x="76" y="0"/>
                  </a:lnTo>
                  <a:lnTo>
                    <a:pt x="89" y="4"/>
                  </a:lnTo>
                  <a:lnTo>
                    <a:pt x="98" y="9"/>
                  </a:lnTo>
                  <a:lnTo>
                    <a:pt x="110" y="17"/>
                  </a:lnTo>
                  <a:lnTo>
                    <a:pt x="116" y="25"/>
                  </a:lnTo>
                  <a:lnTo>
                    <a:pt x="123" y="36"/>
                  </a:lnTo>
                  <a:lnTo>
                    <a:pt x="125" y="45"/>
                  </a:lnTo>
                  <a:lnTo>
                    <a:pt x="129" y="59"/>
                  </a:lnTo>
                  <a:lnTo>
                    <a:pt x="125" y="68"/>
                  </a:lnTo>
                  <a:lnTo>
                    <a:pt x="123" y="82"/>
                  </a:lnTo>
                  <a:lnTo>
                    <a:pt x="116" y="89"/>
                  </a:lnTo>
                  <a:lnTo>
                    <a:pt x="110" y="99"/>
                  </a:lnTo>
                  <a:lnTo>
                    <a:pt x="98" y="106"/>
                  </a:lnTo>
                  <a:lnTo>
                    <a:pt x="89" y="112"/>
                  </a:lnTo>
                  <a:lnTo>
                    <a:pt x="76" y="116"/>
                  </a:lnTo>
                  <a:lnTo>
                    <a:pt x="64" y="118"/>
                  </a:lnTo>
                  <a:lnTo>
                    <a:pt x="64" y="118"/>
                  </a:lnTo>
                  <a:close/>
                </a:path>
              </a:pathLst>
            </a:custGeom>
            <a:solidFill>
              <a:srgbClr val="737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80" name="Freeform 92"/>
            <p:cNvSpPr>
              <a:spLocks/>
            </p:cNvSpPr>
            <p:nvPr/>
          </p:nvSpPr>
          <p:spPr bwMode="auto">
            <a:xfrm>
              <a:off x="5005" y="2730"/>
              <a:ext cx="67" cy="94"/>
            </a:xfrm>
            <a:custGeom>
              <a:avLst/>
              <a:gdLst>
                <a:gd name="T0" fmla="*/ 66 w 133"/>
                <a:gd name="T1" fmla="*/ 189 h 189"/>
                <a:gd name="T2" fmla="*/ 53 w 133"/>
                <a:gd name="T3" fmla="*/ 187 h 189"/>
                <a:gd name="T4" fmla="*/ 42 w 133"/>
                <a:gd name="T5" fmla="*/ 181 h 189"/>
                <a:gd name="T6" fmla="*/ 28 w 133"/>
                <a:gd name="T7" fmla="*/ 173 h 189"/>
                <a:gd name="T8" fmla="*/ 21 w 133"/>
                <a:gd name="T9" fmla="*/ 162 h 189"/>
                <a:gd name="T10" fmla="*/ 15 w 133"/>
                <a:gd name="T11" fmla="*/ 154 h 189"/>
                <a:gd name="T12" fmla="*/ 11 w 133"/>
                <a:gd name="T13" fmla="*/ 147 h 189"/>
                <a:gd name="T14" fmla="*/ 7 w 133"/>
                <a:gd name="T15" fmla="*/ 139 h 189"/>
                <a:gd name="T16" fmla="*/ 4 w 133"/>
                <a:gd name="T17" fmla="*/ 132 h 189"/>
                <a:gd name="T18" fmla="*/ 2 w 133"/>
                <a:gd name="T19" fmla="*/ 122 h 189"/>
                <a:gd name="T20" fmla="*/ 0 w 133"/>
                <a:gd name="T21" fmla="*/ 114 h 189"/>
                <a:gd name="T22" fmla="*/ 0 w 133"/>
                <a:gd name="T23" fmla="*/ 105 h 189"/>
                <a:gd name="T24" fmla="*/ 0 w 133"/>
                <a:gd name="T25" fmla="*/ 95 h 189"/>
                <a:gd name="T26" fmla="*/ 0 w 133"/>
                <a:gd name="T27" fmla="*/ 84 h 189"/>
                <a:gd name="T28" fmla="*/ 0 w 133"/>
                <a:gd name="T29" fmla="*/ 75 h 189"/>
                <a:gd name="T30" fmla="*/ 2 w 133"/>
                <a:gd name="T31" fmla="*/ 65 h 189"/>
                <a:gd name="T32" fmla="*/ 4 w 133"/>
                <a:gd name="T33" fmla="*/ 57 h 189"/>
                <a:gd name="T34" fmla="*/ 7 w 133"/>
                <a:gd name="T35" fmla="*/ 48 h 189"/>
                <a:gd name="T36" fmla="*/ 11 w 133"/>
                <a:gd name="T37" fmla="*/ 40 h 189"/>
                <a:gd name="T38" fmla="*/ 15 w 133"/>
                <a:gd name="T39" fmla="*/ 33 h 189"/>
                <a:gd name="T40" fmla="*/ 21 w 133"/>
                <a:gd name="T41" fmla="*/ 27 h 189"/>
                <a:gd name="T42" fmla="*/ 28 w 133"/>
                <a:gd name="T43" fmla="*/ 14 h 189"/>
                <a:gd name="T44" fmla="*/ 42 w 133"/>
                <a:gd name="T45" fmla="*/ 6 h 189"/>
                <a:gd name="T46" fmla="*/ 53 w 133"/>
                <a:gd name="T47" fmla="*/ 0 h 189"/>
                <a:gd name="T48" fmla="*/ 66 w 133"/>
                <a:gd name="T49" fmla="*/ 0 h 189"/>
                <a:gd name="T50" fmla="*/ 78 w 133"/>
                <a:gd name="T51" fmla="*/ 0 h 189"/>
                <a:gd name="T52" fmla="*/ 91 w 133"/>
                <a:gd name="T53" fmla="*/ 6 h 189"/>
                <a:gd name="T54" fmla="*/ 102 w 133"/>
                <a:gd name="T55" fmla="*/ 14 h 189"/>
                <a:gd name="T56" fmla="*/ 112 w 133"/>
                <a:gd name="T57" fmla="*/ 27 h 189"/>
                <a:gd name="T58" fmla="*/ 116 w 133"/>
                <a:gd name="T59" fmla="*/ 33 h 189"/>
                <a:gd name="T60" fmla="*/ 119 w 133"/>
                <a:gd name="T61" fmla="*/ 40 h 189"/>
                <a:gd name="T62" fmla="*/ 121 w 133"/>
                <a:gd name="T63" fmla="*/ 48 h 189"/>
                <a:gd name="T64" fmla="*/ 125 w 133"/>
                <a:gd name="T65" fmla="*/ 57 h 189"/>
                <a:gd name="T66" fmla="*/ 127 w 133"/>
                <a:gd name="T67" fmla="*/ 65 h 189"/>
                <a:gd name="T68" fmla="*/ 129 w 133"/>
                <a:gd name="T69" fmla="*/ 75 h 189"/>
                <a:gd name="T70" fmla="*/ 131 w 133"/>
                <a:gd name="T71" fmla="*/ 84 h 189"/>
                <a:gd name="T72" fmla="*/ 133 w 133"/>
                <a:gd name="T73" fmla="*/ 95 h 189"/>
                <a:gd name="T74" fmla="*/ 131 w 133"/>
                <a:gd name="T75" fmla="*/ 105 h 189"/>
                <a:gd name="T76" fmla="*/ 129 w 133"/>
                <a:gd name="T77" fmla="*/ 114 h 189"/>
                <a:gd name="T78" fmla="*/ 127 w 133"/>
                <a:gd name="T79" fmla="*/ 122 h 189"/>
                <a:gd name="T80" fmla="*/ 125 w 133"/>
                <a:gd name="T81" fmla="*/ 132 h 189"/>
                <a:gd name="T82" fmla="*/ 121 w 133"/>
                <a:gd name="T83" fmla="*/ 139 h 189"/>
                <a:gd name="T84" fmla="*/ 119 w 133"/>
                <a:gd name="T85" fmla="*/ 147 h 189"/>
                <a:gd name="T86" fmla="*/ 116 w 133"/>
                <a:gd name="T87" fmla="*/ 154 h 189"/>
                <a:gd name="T88" fmla="*/ 112 w 133"/>
                <a:gd name="T89" fmla="*/ 162 h 189"/>
                <a:gd name="T90" fmla="*/ 102 w 133"/>
                <a:gd name="T91" fmla="*/ 173 h 189"/>
                <a:gd name="T92" fmla="*/ 91 w 133"/>
                <a:gd name="T93" fmla="*/ 181 h 189"/>
                <a:gd name="T94" fmla="*/ 78 w 133"/>
                <a:gd name="T95" fmla="*/ 187 h 189"/>
                <a:gd name="T96" fmla="*/ 66 w 133"/>
                <a:gd name="T97" fmla="*/ 189 h 189"/>
                <a:gd name="T98" fmla="*/ 66 w 133"/>
                <a:gd name="T99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3" h="189">
                  <a:moveTo>
                    <a:pt x="66" y="189"/>
                  </a:moveTo>
                  <a:lnTo>
                    <a:pt x="53" y="187"/>
                  </a:lnTo>
                  <a:lnTo>
                    <a:pt x="42" y="181"/>
                  </a:lnTo>
                  <a:lnTo>
                    <a:pt x="28" y="173"/>
                  </a:lnTo>
                  <a:lnTo>
                    <a:pt x="21" y="162"/>
                  </a:lnTo>
                  <a:lnTo>
                    <a:pt x="15" y="154"/>
                  </a:lnTo>
                  <a:lnTo>
                    <a:pt x="11" y="147"/>
                  </a:lnTo>
                  <a:lnTo>
                    <a:pt x="7" y="139"/>
                  </a:lnTo>
                  <a:lnTo>
                    <a:pt x="4" y="132"/>
                  </a:lnTo>
                  <a:lnTo>
                    <a:pt x="2" y="122"/>
                  </a:lnTo>
                  <a:lnTo>
                    <a:pt x="0" y="114"/>
                  </a:lnTo>
                  <a:lnTo>
                    <a:pt x="0" y="105"/>
                  </a:lnTo>
                  <a:lnTo>
                    <a:pt x="0" y="95"/>
                  </a:lnTo>
                  <a:lnTo>
                    <a:pt x="0" y="84"/>
                  </a:lnTo>
                  <a:lnTo>
                    <a:pt x="0" y="75"/>
                  </a:lnTo>
                  <a:lnTo>
                    <a:pt x="2" y="65"/>
                  </a:lnTo>
                  <a:lnTo>
                    <a:pt x="4" y="57"/>
                  </a:lnTo>
                  <a:lnTo>
                    <a:pt x="7" y="48"/>
                  </a:lnTo>
                  <a:lnTo>
                    <a:pt x="11" y="40"/>
                  </a:lnTo>
                  <a:lnTo>
                    <a:pt x="15" y="33"/>
                  </a:lnTo>
                  <a:lnTo>
                    <a:pt x="21" y="27"/>
                  </a:lnTo>
                  <a:lnTo>
                    <a:pt x="28" y="14"/>
                  </a:lnTo>
                  <a:lnTo>
                    <a:pt x="42" y="6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78" y="0"/>
                  </a:lnTo>
                  <a:lnTo>
                    <a:pt x="91" y="6"/>
                  </a:lnTo>
                  <a:lnTo>
                    <a:pt x="102" y="14"/>
                  </a:lnTo>
                  <a:lnTo>
                    <a:pt x="112" y="27"/>
                  </a:lnTo>
                  <a:lnTo>
                    <a:pt x="116" y="33"/>
                  </a:lnTo>
                  <a:lnTo>
                    <a:pt x="119" y="40"/>
                  </a:lnTo>
                  <a:lnTo>
                    <a:pt x="121" y="48"/>
                  </a:lnTo>
                  <a:lnTo>
                    <a:pt x="125" y="57"/>
                  </a:lnTo>
                  <a:lnTo>
                    <a:pt x="127" y="65"/>
                  </a:lnTo>
                  <a:lnTo>
                    <a:pt x="129" y="75"/>
                  </a:lnTo>
                  <a:lnTo>
                    <a:pt x="131" y="84"/>
                  </a:lnTo>
                  <a:lnTo>
                    <a:pt x="133" y="95"/>
                  </a:lnTo>
                  <a:lnTo>
                    <a:pt x="131" y="105"/>
                  </a:lnTo>
                  <a:lnTo>
                    <a:pt x="129" y="114"/>
                  </a:lnTo>
                  <a:lnTo>
                    <a:pt x="127" y="122"/>
                  </a:lnTo>
                  <a:lnTo>
                    <a:pt x="125" y="132"/>
                  </a:lnTo>
                  <a:lnTo>
                    <a:pt x="121" y="139"/>
                  </a:lnTo>
                  <a:lnTo>
                    <a:pt x="119" y="147"/>
                  </a:lnTo>
                  <a:lnTo>
                    <a:pt x="116" y="154"/>
                  </a:lnTo>
                  <a:lnTo>
                    <a:pt x="112" y="162"/>
                  </a:lnTo>
                  <a:lnTo>
                    <a:pt x="102" y="173"/>
                  </a:lnTo>
                  <a:lnTo>
                    <a:pt x="91" y="181"/>
                  </a:lnTo>
                  <a:lnTo>
                    <a:pt x="78" y="187"/>
                  </a:lnTo>
                  <a:lnTo>
                    <a:pt x="66" y="189"/>
                  </a:lnTo>
                  <a:lnTo>
                    <a:pt x="66" y="189"/>
                  </a:lnTo>
                  <a:close/>
                </a:path>
              </a:pathLst>
            </a:custGeom>
            <a:solidFill>
              <a:srgbClr val="F7E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81" name="Freeform 93"/>
            <p:cNvSpPr>
              <a:spLocks/>
            </p:cNvSpPr>
            <p:nvPr/>
          </p:nvSpPr>
          <p:spPr bwMode="auto">
            <a:xfrm>
              <a:off x="4406" y="2313"/>
              <a:ext cx="211" cy="179"/>
            </a:xfrm>
            <a:custGeom>
              <a:avLst/>
              <a:gdLst>
                <a:gd name="T0" fmla="*/ 420 w 420"/>
                <a:gd name="T1" fmla="*/ 40 h 357"/>
                <a:gd name="T2" fmla="*/ 222 w 420"/>
                <a:gd name="T3" fmla="*/ 175 h 357"/>
                <a:gd name="T4" fmla="*/ 251 w 420"/>
                <a:gd name="T5" fmla="*/ 243 h 357"/>
                <a:gd name="T6" fmla="*/ 80 w 420"/>
                <a:gd name="T7" fmla="*/ 357 h 357"/>
                <a:gd name="T8" fmla="*/ 0 w 420"/>
                <a:gd name="T9" fmla="*/ 245 h 357"/>
                <a:gd name="T10" fmla="*/ 363 w 420"/>
                <a:gd name="T11" fmla="*/ 0 h 357"/>
                <a:gd name="T12" fmla="*/ 420 w 420"/>
                <a:gd name="T13" fmla="*/ 40 h 357"/>
                <a:gd name="T14" fmla="*/ 420 w 420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7">
                  <a:moveTo>
                    <a:pt x="420" y="40"/>
                  </a:moveTo>
                  <a:lnTo>
                    <a:pt x="222" y="175"/>
                  </a:lnTo>
                  <a:lnTo>
                    <a:pt x="251" y="243"/>
                  </a:lnTo>
                  <a:lnTo>
                    <a:pt x="80" y="357"/>
                  </a:lnTo>
                  <a:lnTo>
                    <a:pt x="0" y="245"/>
                  </a:lnTo>
                  <a:lnTo>
                    <a:pt x="363" y="0"/>
                  </a:lnTo>
                  <a:lnTo>
                    <a:pt x="420" y="40"/>
                  </a:lnTo>
                  <a:lnTo>
                    <a:pt x="420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82" name="Freeform 94"/>
            <p:cNvSpPr>
              <a:spLocks/>
            </p:cNvSpPr>
            <p:nvPr/>
          </p:nvSpPr>
          <p:spPr bwMode="auto">
            <a:xfrm>
              <a:off x="4329" y="2421"/>
              <a:ext cx="148" cy="139"/>
            </a:xfrm>
            <a:custGeom>
              <a:avLst/>
              <a:gdLst>
                <a:gd name="T0" fmla="*/ 139 w 295"/>
                <a:gd name="T1" fmla="*/ 275 h 277"/>
                <a:gd name="T2" fmla="*/ 124 w 295"/>
                <a:gd name="T3" fmla="*/ 273 h 277"/>
                <a:gd name="T4" fmla="*/ 101 w 295"/>
                <a:gd name="T5" fmla="*/ 270 h 277"/>
                <a:gd name="T6" fmla="*/ 76 w 295"/>
                <a:gd name="T7" fmla="*/ 258 h 277"/>
                <a:gd name="T8" fmla="*/ 51 w 295"/>
                <a:gd name="T9" fmla="*/ 243 h 277"/>
                <a:gd name="T10" fmla="*/ 30 w 295"/>
                <a:gd name="T11" fmla="*/ 226 h 277"/>
                <a:gd name="T12" fmla="*/ 15 w 295"/>
                <a:gd name="T13" fmla="*/ 203 h 277"/>
                <a:gd name="T14" fmla="*/ 4 w 295"/>
                <a:gd name="T15" fmla="*/ 178 h 277"/>
                <a:gd name="T16" fmla="*/ 0 w 295"/>
                <a:gd name="T17" fmla="*/ 152 h 277"/>
                <a:gd name="T18" fmla="*/ 0 w 295"/>
                <a:gd name="T19" fmla="*/ 131 h 277"/>
                <a:gd name="T20" fmla="*/ 0 w 295"/>
                <a:gd name="T21" fmla="*/ 116 h 277"/>
                <a:gd name="T22" fmla="*/ 4 w 295"/>
                <a:gd name="T23" fmla="*/ 95 h 277"/>
                <a:gd name="T24" fmla="*/ 15 w 295"/>
                <a:gd name="T25" fmla="*/ 72 h 277"/>
                <a:gd name="T26" fmla="*/ 30 w 295"/>
                <a:gd name="T27" fmla="*/ 47 h 277"/>
                <a:gd name="T28" fmla="*/ 51 w 295"/>
                <a:gd name="T29" fmla="*/ 30 h 277"/>
                <a:gd name="T30" fmla="*/ 76 w 295"/>
                <a:gd name="T31" fmla="*/ 13 h 277"/>
                <a:gd name="T32" fmla="*/ 101 w 295"/>
                <a:gd name="T33" fmla="*/ 6 h 277"/>
                <a:gd name="T34" fmla="*/ 124 w 295"/>
                <a:gd name="T35" fmla="*/ 0 h 277"/>
                <a:gd name="T36" fmla="*/ 139 w 295"/>
                <a:gd name="T37" fmla="*/ 0 h 277"/>
                <a:gd name="T38" fmla="*/ 154 w 295"/>
                <a:gd name="T39" fmla="*/ 0 h 277"/>
                <a:gd name="T40" fmla="*/ 167 w 295"/>
                <a:gd name="T41" fmla="*/ 0 h 277"/>
                <a:gd name="T42" fmla="*/ 188 w 295"/>
                <a:gd name="T43" fmla="*/ 6 h 277"/>
                <a:gd name="T44" fmla="*/ 215 w 295"/>
                <a:gd name="T45" fmla="*/ 13 h 277"/>
                <a:gd name="T46" fmla="*/ 238 w 295"/>
                <a:gd name="T47" fmla="*/ 30 h 277"/>
                <a:gd name="T48" fmla="*/ 259 w 295"/>
                <a:gd name="T49" fmla="*/ 47 h 277"/>
                <a:gd name="T50" fmla="*/ 276 w 295"/>
                <a:gd name="T51" fmla="*/ 72 h 277"/>
                <a:gd name="T52" fmla="*/ 285 w 295"/>
                <a:gd name="T53" fmla="*/ 95 h 277"/>
                <a:gd name="T54" fmla="*/ 293 w 295"/>
                <a:gd name="T55" fmla="*/ 116 h 277"/>
                <a:gd name="T56" fmla="*/ 293 w 295"/>
                <a:gd name="T57" fmla="*/ 131 h 277"/>
                <a:gd name="T58" fmla="*/ 293 w 295"/>
                <a:gd name="T59" fmla="*/ 152 h 277"/>
                <a:gd name="T60" fmla="*/ 285 w 295"/>
                <a:gd name="T61" fmla="*/ 178 h 277"/>
                <a:gd name="T62" fmla="*/ 276 w 295"/>
                <a:gd name="T63" fmla="*/ 203 h 277"/>
                <a:gd name="T64" fmla="*/ 259 w 295"/>
                <a:gd name="T65" fmla="*/ 226 h 277"/>
                <a:gd name="T66" fmla="*/ 238 w 295"/>
                <a:gd name="T67" fmla="*/ 243 h 277"/>
                <a:gd name="T68" fmla="*/ 215 w 295"/>
                <a:gd name="T69" fmla="*/ 258 h 277"/>
                <a:gd name="T70" fmla="*/ 188 w 295"/>
                <a:gd name="T71" fmla="*/ 270 h 277"/>
                <a:gd name="T72" fmla="*/ 167 w 295"/>
                <a:gd name="T73" fmla="*/ 273 h 277"/>
                <a:gd name="T74" fmla="*/ 154 w 295"/>
                <a:gd name="T75" fmla="*/ 275 h 277"/>
                <a:gd name="T76" fmla="*/ 146 w 295"/>
                <a:gd name="T77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5" h="277">
                  <a:moveTo>
                    <a:pt x="146" y="277"/>
                  </a:moveTo>
                  <a:lnTo>
                    <a:pt x="139" y="275"/>
                  </a:lnTo>
                  <a:lnTo>
                    <a:pt x="131" y="275"/>
                  </a:lnTo>
                  <a:lnTo>
                    <a:pt x="124" y="273"/>
                  </a:lnTo>
                  <a:lnTo>
                    <a:pt x="116" y="273"/>
                  </a:lnTo>
                  <a:lnTo>
                    <a:pt x="101" y="270"/>
                  </a:lnTo>
                  <a:lnTo>
                    <a:pt x="87" y="266"/>
                  </a:lnTo>
                  <a:lnTo>
                    <a:pt x="76" y="258"/>
                  </a:lnTo>
                  <a:lnTo>
                    <a:pt x="63" y="253"/>
                  </a:lnTo>
                  <a:lnTo>
                    <a:pt x="51" y="243"/>
                  </a:lnTo>
                  <a:lnTo>
                    <a:pt x="42" y="235"/>
                  </a:lnTo>
                  <a:lnTo>
                    <a:pt x="30" y="226"/>
                  </a:lnTo>
                  <a:lnTo>
                    <a:pt x="23" y="215"/>
                  </a:lnTo>
                  <a:lnTo>
                    <a:pt x="15" y="203"/>
                  </a:lnTo>
                  <a:lnTo>
                    <a:pt x="9" y="192"/>
                  </a:lnTo>
                  <a:lnTo>
                    <a:pt x="4" y="178"/>
                  </a:lnTo>
                  <a:lnTo>
                    <a:pt x="2" y="165"/>
                  </a:lnTo>
                  <a:lnTo>
                    <a:pt x="0" y="152"/>
                  </a:lnTo>
                  <a:lnTo>
                    <a:pt x="0" y="139"/>
                  </a:lnTo>
                  <a:lnTo>
                    <a:pt x="0" y="131"/>
                  </a:lnTo>
                  <a:lnTo>
                    <a:pt x="0" y="123"/>
                  </a:lnTo>
                  <a:lnTo>
                    <a:pt x="0" y="116"/>
                  </a:lnTo>
                  <a:lnTo>
                    <a:pt x="2" y="110"/>
                  </a:lnTo>
                  <a:lnTo>
                    <a:pt x="4" y="95"/>
                  </a:lnTo>
                  <a:lnTo>
                    <a:pt x="9" y="83"/>
                  </a:lnTo>
                  <a:lnTo>
                    <a:pt x="15" y="72"/>
                  </a:lnTo>
                  <a:lnTo>
                    <a:pt x="23" y="59"/>
                  </a:lnTo>
                  <a:lnTo>
                    <a:pt x="30" y="47"/>
                  </a:lnTo>
                  <a:lnTo>
                    <a:pt x="42" y="40"/>
                  </a:lnTo>
                  <a:lnTo>
                    <a:pt x="51" y="30"/>
                  </a:lnTo>
                  <a:lnTo>
                    <a:pt x="63" y="21"/>
                  </a:lnTo>
                  <a:lnTo>
                    <a:pt x="76" y="13"/>
                  </a:lnTo>
                  <a:lnTo>
                    <a:pt x="87" y="9"/>
                  </a:lnTo>
                  <a:lnTo>
                    <a:pt x="101" y="6"/>
                  </a:lnTo>
                  <a:lnTo>
                    <a:pt x="116" y="2"/>
                  </a:lnTo>
                  <a:lnTo>
                    <a:pt x="124" y="0"/>
                  </a:lnTo>
                  <a:lnTo>
                    <a:pt x="131" y="0"/>
                  </a:lnTo>
                  <a:lnTo>
                    <a:pt x="139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62" y="0"/>
                  </a:lnTo>
                  <a:lnTo>
                    <a:pt x="167" y="0"/>
                  </a:lnTo>
                  <a:lnTo>
                    <a:pt x="177" y="2"/>
                  </a:lnTo>
                  <a:lnTo>
                    <a:pt x="188" y="6"/>
                  </a:lnTo>
                  <a:lnTo>
                    <a:pt x="203" y="9"/>
                  </a:lnTo>
                  <a:lnTo>
                    <a:pt x="215" y="13"/>
                  </a:lnTo>
                  <a:lnTo>
                    <a:pt x="228" y="21"/>
                  </a:lnTo>
                  <a:lnTo>
                    <a:pt x="238" y="30"/>
                  </a:lnTo>
                  <a:lnTo>
                    <a:pt x="251" y="40"/>
                  </a:lnTo>
                  <a:lnTo>
                    <a:pt x="259" y="47"/>
                  </a:lnTo>
                  <a:lnTo>
                    <a:pt x="268" y="59"/>
                  </a:lnTo>
                  <a:lnTo>
                    <a:pt x="276" y="72"/>
                  </a:lnTo>
                  <a:lnTo>
                    <a:pt x="281" y="83"/>
                  </a:lnTo>
                  <a:lnTo>
                    <a:pt x="285" y="95"/>
                  </a:lnTo>
                  <a:lnTo>
                    <a:pt x="291" y="110"/>
                  </a:lnTo>
                  <a:lnTo>
                    <a:pt x="293" y="116"/>
                  </a:lnTo>
                  <a:lnTo>
                    <a:pt x="293" y="123"/>
                  </a:lnTo>
                  <a:lnTo>
                    <a:pt x="293" y="131"/>
                  </a:lnTo>
                  <a:lnTo>
                    <a:pt x="295" y="139"/>
                  </a:lnTo>
                  <a:lnTo>
                    <a:pt x="293" y="152"/>
                  </a:lnTo>
                  <a:lnTo>
                    <a:pt x="291" y="165"/>
                  </a:lnTo>
                  <a:lnTo>
                    <a:pt x="285" y="178"/>
                  </a:lnTo>
                  <a:lnTo>
                    <a:pt x="281" y="192"/>
                  </a:lnTo>
                  <a:lnTo>
                    <a:pt x="276" y="203"/>
                  </a:lnTo>
                  <a:lnTo>
                    <a:pt x="268" y="215"/>
                  </a:lnTo>
                  <a:lnTo>
                    <a:pt x="259" y="226"/>
                  </a:lnTo>
                  <a:lnTo>
                    <a:pt x="251" y="235"/>
                  </a:lnTo>
                  <a:lnTo>
                    <a:pt x="238" y="243"/>
                  </a:lnTo>
                  <a:lnTo>
                    <a:pt x="228" y="253"/>
                  </a:lnTo>
                  <a:lnTo>
                    <a:pt x="215" y="258"/>
                  </a:lnTo>
                  <a:lnTo>
                    <a:pt x="203" y="266"/>
                  </a:lnTo>
                  <a:lnTo>
                    <a:pt x="188" y="270"/>
                  </a:lnTo>
                  <a:lnTo>
                    <a:pt x="177" y="273"/>
                  </a:lnTo>
                  <a:lnTo>
                    <a:pt x="167" y="273"/>
                  </a:lnTo>
                  <a:lnTo>
                    <a:pt x="162" y="275"/>
                  </a:lnTo>
                  <a:lnTo>
                    <a:pt x="154" y="275"/>
                  </a:lnTo>
                  <a:lnTo>
                    <a:pt x="146" y="277"/>
                  </a:lnTo>
                  <a:lnTo>
                    <a:pt x="146" y="277"/>
                  </a:lnTo>
                  <a:close/>
                </a:path>
              </a:pathLst>
            </a:custGeom>
            <a:solidFill>
              <a:srgbClr val="F7F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83" name="Freeform 95"/>
            <p:cNvSpPr>
              <a:spLocks/>
            </p:cNvSpPr>
            <p:nvPr/>
          </p:nvSpPr>
          <p:spPr bwMode="auto">
            <a:xfrm>
              <a:off x="4099" y="2451"/>
              <a:ext cx="316" cy="299"/>
            </a:xfrm>
            <a:custGeom>
              <a:avLst/>
              <a:gdLst>
                <a:gd name="T0" fmla="*/ 631 w 631"/>
                <a:gd name="T1" fmla="*/ 152 h 598"/>
                <a:gd name="T2" fmla="*/ 258 w 631"/>
                <a:gd name="T3" fmla="*/ 256 h 598"/>
                <a:gd name="T4" fmla="*/ 215 w 631"/>
                <a:gd name="T5" fmla="*/ 492 h 598"/>
                <a:gd name="T6" fmla="*/ 0 w 631"/>
                <a:gd name="T7" fmla="*/ 598 h 598"/>
                <a:gd name="T8" fmla="*/ 4 w 631"/>
                <a:gd name="T9" fmla="*/ 524 h 598"/>
                <a:gd name="T10" fmla="*/ 150 w 631"/>
                <a:gd name="T11" fmla="*/ 454 h 598"/>
                <a:gd name="T12" fmla="*/ 181 w 631"/>
                <a:gd name="T13" fmla="*/ 169 h 598"/>
                <a:gd name="T14" fmla="*/ 559 w 631"/>
                <a:gd name="T15" fmla="*/ 0 h 598"/>
                <a:gd name="T16" fmla="*/ 631 w 631"/>
                <a:gd name="T17" fmla="*/ 152 h 598"/>
                <a:gd name="T18" fmla="*/ 631 w 631"/>
                <a:gd name="T19" fmla="*/ 152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598">
                  <a:moveTo>
                    <a:pt x="631" y="152"/>
                  </a:moveTo>
                  <a:lnTo>
                    <a:pt x="258" y="256"/>
                  </a:lnTo>
                  <a:lnTo>
                    <a:pt x="215" y="492"/>
                  </a:lnTo>
                  <a:lnTo>
                    <a:pt x="0" y="598"/>
                  </a:lnTo>
                  <a:lnTo>
                    <a:pt x="4" y="524"/>
                  </a:lnTo>
                  <a:lnTo>
                    <a:pt x="150" y="454"/>
                  </a:lnTo>
                  <a:lnTo>
                    <a:pt x="181" y="169"/>
                  </a:lnTo>
                  <a:lnTo>
                    <a:pt x="559" y="0"/>
                  </a:lnTo>
                  <a:lnTo>
                    <a:pt x="631" y="152"/>
                  </a:lnTo>
                  <a:lnTo>
                    <a:pt x="631" y="152"/>
                  </a:lnTo>
                  <a:close/>
                </a:path>
              </a:pathLst>
            </a:custGeom>
            <a:solidFill>
              <a:srgbClr val="E3D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84" name="Freeform 96"/>
            <p:cNvSpPr>
              <a:spLocks/>
            </p:cNvSpPr>
            <p:nvPr/>
          </p:nvSpPr>
          <p:spPr bwMode="auto">
            <a:xfrm>
              <a:off x="4209" y="2475"/>
              <a:ext cx="197" cy="85"/>
            </a:xfrm>
            <a:custGeom>
              <a:avLst/>
              <a:gdLst>
                <a:gd name="T0" fmla="*/ 395 w 395"/>
                <a:gd name="T1" fmla="*/ 67 h 171"/>
                <a:gd name="T2" fmla="*/ 3 w 395"/>
                <a:gd name="T3" fmla="*/ 171 h 171"/>
                <a:gd name="T4" fmla="*/ 0 w 395"/>
                <a:gd name="T5" fmla="*/ 128 h 171"/>
                <a:gd name="T6" fmla="*/ 368 w 395"/>
                <a:gd name="T7" fmla="*/ 0 h 171"/>
                <a:gd name="T8" fmla="*/ 395 w 395"/>
                <a:gd name="T9" fmla="*/ 67 h 171"/>
                <a:gd name="T10" fmla="*/ 395 w 395"/>
                <a:gd name="T11" fmla="*/ 6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5" h="171">
                  <a:moveTo>
                    <a:pt x="395" y="67"/>
                  </a:moveTo>
                  <a:lnTo>
                    <a:pt x="3" y="171"/>
                  </a:lnTo>
                  <a:lnTo>
                    <a:pt x="0" y="128"/>
                  </a:lnTo>
                  <a:lnTo>
                    <a:pt x="368" y="0"/>
                  </a:lnTo>
                  <a:lnTo>
                    <a:pt x="395" y="67"/>
                  </a:lnTo>
                  <a:lnTo>
                    <a:pt x="395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85" name="Freeform 97"/>
            <p:cNvSpPr>
              <a:spLocks/>
            </p:cNvSpPr>
            <p:nvPr/>
          </p:nvSpPr>
          <p:spPr bwMode="auto">
            <a:xfrm>
              <a:off x="4365" y="2459"/>
              <a:ext cx="61" cy="59"/>
            </a:xfrm>
            <a:custGeom>
              <a:avLst/>
              <a:gdLst>
                <a:gd name="T0" fmla="*/ 61 w 124"/>
                <a:gd name="T1" fmla="*/ 118 h 118"/>
                <a:gd name="T2" fmla="*/ 48 w 124"/>
                <a:gd name="T3" fmla="*/ 116 h 118"/>
                <a:gd name="T4" fmla="*/ 36 w 124"/>
                <a:gd name="T5" fmla="*/ 114 h 118"/>
                <a:gd name="T6" fmla="*/ 27 w 124"/>
                <a:gd name="T7" fmla="*/ 106 h 118"/>
                <a:gd name="T8" fmla="*/ 17 w 124"/>
                <a:gd name="T9" fmla="*/ 101 h 118"/>
                <a:gd name="T10" fmla="*/ 10 w 124"/>
                <a:gd name="T11" fmla="*/ 91 h 118"/>
                <a:gd name="T12" fmla="*/ 4 w 124"/>
                <a:gd name="T13" fmla="*/ 82 h 118"/>
                <a:gd name="T14" fmla="*/ 0 w 124"/>
                <a:gd name="T15" fmla="*/ 70 h 118"/>
                <a:gd name="T16" fmla="*/ 0 w 124"/>
                <a:gd name="T17" fmla="*/ 59 h 118"/>
                <a:gd name="T18" fmla="*/ 0 w 124"/>
                <a:gd name="T19" fmla="*/ 47 h 118"/>
                <a:gd name="T20" fmla="*/ 4 w 124"/>
                <a:gd name="T21" fmla="*/ 36 h 118"/>
                <a:gd name="T22" fmla="*/ 10 w 124"/>
                <a:gd name="T23" fmla="*/ 25 h 118"/>
                <a:gd name="T24" fmla="*/ 17 w 124"/>
                <a:gd name="T25" fmla="*/ 17 h 118"/>
                <a:gd name="T26" fmla="*/ 27 w 124"/>
                <a:gd name="T27" fmla="*/ 9 h 118"/>
                <a:gd name="T28" fmla="*/ 36 w 124"/>
                <a:gd name="T29" fmla="*/ 4 h 118"/>
                <a:gd name="T30" fmla="*/ 48 w 124"/>
                <a:gd name="T31" fmla="*/ 0 h 118"/>
                <a:gd name="T32" fmla="*/ 61 w 124"/>
                <a:gd name="T33" fmla="*/ 0 h 118"/>
                <a:gd name="T34" fmla="*/ 73 w 124"/>
                <a:gd name="T35" fmla="*/ 0 h 118"/>
                <a:gd name="T36" fmla="*/ 84 w 124"/>
                <a:gd name="T37" fmla="*/ 4 h 118"/>
                <a:gd name="T38" fmla="*/ 95 w 124"/>
                <a:gd name="T39" fmla="*/ 9 h 118"/>
                <a:gd name="T40" fmla="*/ 105 w 124"/>
                <a:gd name="T41" fmla="*/ 17 h 118"/>
                <a:gd name="T42" fmla="*/ 111 w 124"/>
                <a:gd name="T43" fmla="*/ 25 h 118"/>
                <a:gd name="T44" fmla="*/ 118 w 124"/>
                <a:gd name="T45" fmla="*/ 36 h 118"/>
                <a:gd name="T46" fmla="*/ 122 w 124"/>
                <a:gd name="T47" fmla="*/ 47 h 118"/>
                <a:gd name="T48" fmla="*/ 124 w 124"/>
                <a:gd name="T49" fmla="*/ 59 h 118"/>
                <a:gd name="T50" fmla="*/ 122 w 124"/>
                <a:gd name="T51" fmla="*/ 70 h 118"/>
                <a:gd name="T52" fmla="*/ 118 w 124"/>
                <a:gd name="T53" fmla="*/ 82 h 118"/>
                <a:gd name="T54" fmla="*/ 111 w 124"/>
                <a:gd name="T55" fmla="*/ 91 h 118"/>
                <a:gd name="T56" fmla="*/ 105 w 124"/>
                <a:gd name="T57" fmla="*/ 101 h 118"/>
                <a:gd name="T58" fmla="*/ 95 w 124"/>
                <a:gd name="T59" fmla="*/ 106 h 118"/>
                <a:gd name="T60" fmla="*/ 84 w 124"/>
                <a:gd name="T61" fmla="*/ 114 h 118"/>
                <a:gd name="T62" fmla="*/ 73 w 124"/>
                <a:gd name="T63" fmla="*/ 116 h 118"/>
                <a:gd name="T64" fmla="*/ 61 w 124"/>
                <a:gd name="T65" fmla="*/ 118 h 118"/>
                <a:gd name="T66" fmla="*/ 61 w 124"/>
                <a:gd name="T6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4" h="118">
                  <a:moveTo>
                    <a:pt x="61" y="118"/>
                  </a:moveTo>
                  <a:lnTo>
                    <a:pt x="48" y="116"/>
                  </a:lnTo>
                  <a:lnTo>
                    <a:pt x="36" y="114"/>
                  </a:lnTo>
                  <a:lnTo>
                    <a:pt x="27" y="106"/>
                  </a:lnTo>
                  <a:lnTo>
                    <a:pt x="17" y="101"/>
                  </a:lnTo>
                  <a:lnTo>
                    <a:pt x="10" y="91"/>
                  </a:lnTo>
                  <a:lnTo>
                    <a:pt x="4" y="82"/>
                  </a:lnTo>
                  <a:lnTo>
                    <a:pt x="0" y="70"/>
                  </a:lnTo>
                  <a:lnTo>
                    <a:pt x="0" y="59"/>
                  </a:lnTo>
                  <a:lnTo>
                    <a:pt x="0" y="47"/>
                  </a:lnTo>
                  <a:lnTo>
                    <a:pt x="4" y="36"/>
                  </a:lnTo>
                  <a:lnTo>
                    <a:pt x="10" y="25"/>
                  </a:lnTo>
                  <a:lnTo>
                    <a:pt x="17" y="17"/>
                  </a:lnTo>
                  <a:lnTo>
                    <a:pt x="27" y="9"/>
                  </a:lnTo>
                  <a:lnTo>
                    <a:pt x="36" y="4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3" y="0"/>
                  </a:lnTo>
                  <a:lnTo>
                    <a:pt x="84" y="4"/>
                  </a:lnTo>
                  <a:lnTo>
                    <a:pt x="95" y="9"/>
                  </a:lnTo>
                  <a:lnTo>
                    <a:pt x="105" y="17"/>
                  </a:lnTo>
                  <a:lnTo>
                    <a:pt x="111" y="25"/>
                  </a:lnTo>
                  <a:lnTo>
                    <a:pt x="118" y="36"/>
                  </a:lnTo>
                  <a:lnTo>
                    <a:pt x="122" y="47"/>
                  </a:lnTo>
                  <a:lnTo>
                    <a:pt x="124" y="59"/>
                  </a:lnTo>
                  <a:lnTo>
                    <a:pt x="122" y="70"/>
                  </a:lnTo>
                  <a:lnTo>
                    <a:pt x="118" y="82"/>
                  </a:lnTo>
                  <a:lnTo>
                    <a:pt x="111" y="91"/>
                  </a:lnTo>
                  <a:lnTo>
                    <a:pt x="105" y="101"/>
                  </a:lnTo>
                  <a:lnTo>
                    <a:pt x="95" y="106"/>
                  </a:lnTo>
                  <a:lnTo>
                    <a:pt x="84" y="114"/>
                  </a:lnTo>
                  <a:lnTo>
                    <a:pt x="73" y="116"/>
                  </a:lnTo>
                  <a:lnTo>
                    <a:pt x="61" y="118"/>
                  </a:lnTo>
                  <a:lnTo>
                    <a:pt x="61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86" name="Freeform 98"/>
            <p:cNvSpPr>
              <a:spLocks/>
            </p:cNvSpPr>
            <p:nvPr/>
          </p:nvSpPr>
          <p:spPr bwMode="auto">
            <a:xfrm>
              <a:off x="4974" y="2551"/>
              <a:ext cx="87" cy="64"/>
            </a:xfrm>
            <a:custGeom>
              <a:avLst/>
              <a:gdLst>
                <a:gd name="T0" fmla="*/ 163 w 175"/>
                <a:gd name="T1" fmla="*/ 0 h 129"/>
                <a:gd name="T2" fmla="*/ 0 w 175"/>
                <a:gd name="T3" fmla="*/ 91 h 129"/>
                <a:gd name="T4" fmla="*/ 4 w 175"/>
                <a:gd name="T5" fmla="*/ 129 h 129"/>
                <a:gd name="T6" fmla="*/ 175 w 175"/>
                <a:gd name="T7" fmla="*/ 34 h 129"/>
                <a:gd name="T8" fmla="*/ 163 w 175"/>
                <a:gd name="T9" fmla="*/ 0 h 129"/>
                <a:gd name="T10" fmla="*/ 163 w 175"/>
                <a:gd name="T1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129">
                  <a:moveTo>
                    <a:pt x="163" y="0"/>
                  </a:moveTo>
                  <a:lnTo>
                    <a:pt x="0" y="91"/>
                  </a:lnTo>
                  <a:lnTo>
                    <a:pt x="4" y="129"/>
                  </a:lnTo>
                  <a:lnTo>
                    <a:pt x="175" y="34"/>
                  </a:lnTo>
                  <a:lnTo>
                    <a:pt x="163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7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87" name="Freeform 99"/>
            <p:cNvSpPr>
              <a:spLocks/>
            </p:cNvSpPr>
            <p:nvPr/>
          </p:nvSpPr>
          <p:spPr bwMode="auto">
            <a:xfrm>
              <a:off x="4983" y="2588"/>
              <a:ext cx="87" cy="64"/>
            </a:xfrm>
            <a:custGeom>
              <a:avLst/>
              <a:gdLst>
                <a:gd name="T0" fmla="*/ 164 w 175"/>
                <a:gd name="T1" fmla="*/ 0 h 130"/>
                <a:gd name="T2" fmla="*/ 0 w 175"/>
                <a:gd name="T3" fmla="*/ 90 h 130"/>
                <a:gd name="T4" fmla="*/ 2 w 175"/>
                <a:gd name="T5" fmla="*/ 130 h 130"/>
                <a:gd name="T6" fmla="*/ 175 w 175"/>
                <a:gd name="T7" fmla="*/ 33 h 130"/>
                <a:gd name="T8" fmla="*/ 164 w 175"/>
                <a:gd name="T9" fmla="*/ 0 h 130"/>
                <a:gd name="T10" fmla="*/ 164 w 175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130">
                  <a:moveTo>
                    <a:pt x="164" y="0"/>
                  </a:moveTo>
                  <a:lnTo>
                    <a:pt x="0" y="90"/>
                  </a:lnTo>
                  <a:lnTo>
                    <a:pt x="2" y="130"/>
                  </a:lnTo>
                  <a:lnTo>
                    <a:pt x="175" y="33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737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88" name="Freeform 100"/>
            <p:cNvSpPr>
              <a:spLocks/>
            </p:cNvSpPr>
            <p:nvPr/>
          </p:nvSpPr>
          <p:spPr bwMode="auto">
            <a:xfrm>
              <a:off x="4990" y="2624"/>
              <a:ext cx="88" cy="64"/>
            </a:xfrm>
            <a:custGeom>
              <a:avLst/>
              <a:gdLst>
                <a:gd name="T0" fmla="*/ 164 w 175"/>
                <a:gd name="T1" fmla="*/ 0 h 129"/>
                <a:gd name="T2" fmla="*/ 0 w 175"/>
                <a:gd name="T3" fmla="*/ 93 h 129"/>
                <a:gd name="T4" fmla="*/ 2 w 175"/>
                <a:gd name="T5" fmla="*/ 129 h 129"/>
                <a:gd name="T6" fmla="*/ 175 w 175"/>
                <a:gd name="T7" fmla="*/ 36 h 129"/>
                <a:gd name="T8" fmla="*/ 164 w 175"/>
                <a:gd name="T9" fmla="*/ 0 h 129"/>
                <a:gd name="T10" fmla="*/ 164 w 175"/>
                <a:gd name="T1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129">
                  <a:moveTo>
                    <a:pt x="164" y="0"/>
                  </a:moveTo>
                  <a:lnTo>
                    <a:pt x="0" y="93"/>
                  </a:lnTo>
                  <a:lnTo>
                    <a:pt x="2" y="129"/>
                  </a:lnTo>
                  <a:lnTo>
                    <a:pt x="175" y="36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737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89" name="Freeform 101"/>
            <p:cNvSpPr>
              <a:spLocks/>
            </p:cNvSpPr>
            <p:nvPr/>
          </p:nvSpPr>
          <p:spPr bwMode="auto">
            <a:xfrm>
              <a:off x="4635" y="2532"/>
              <a:ext cx="378" cy="341"/>
            </a:xfrm>
            <a:custGeom>
              <a:avLst/>
              <a:gdLst>
                <a:gd name="T0" fmla="*/ 757 w 757"/>
                <a:gd name="T1" fmla="*/ 0 h 683"/>
                <a:gd name="T2" fmla="*/ 538 w 757"/>
                <a:gd name="T3" fmla="*/ 160 h 683"/>
                <a:gd name="T4" fmla="*/ 386 w 757"/>
                <a:gd name="T5" fmla="*/ 215 h 683"/>
                <a:gd name="T6" fmla="*/ 360 w 757"/>
                <a:gd name="T7" fmla="*/ 683 h 683"/>
                <a:gd name="T8" fmla="*/ 14 w 757"/>
                <a:gd name="T9" fmla="*/ 589 h 683"/>
                <a:gd name="T10" fmla="*/ 0 w 757"/>
                <a:gd name="T11" fmla="*/ 510 h 683"/>
                <a:gd name="T12" fmla="*/ 301 w 757"/>
                <a:gd name="T13" fmla="*/ 578 h 683"/>
                <a:gd name="T14" fmla="*/ 322 w 757"/>
                <a:gd name="T15" fmla="*/ 202 h 683"/>
                <a:gd name="T16" fmla="*/ 607 w 757"/>
                <a:gd name="T17" fmla="*/ 29 h 683"/>
                <a:gd name="T18" fmla="*/ 757 w 757"/>
                <a:gd name="T19" fmla="*/ 0 h 683"/>
                <a:gd name="T20" fmla="*/ 757 w 757"/>
                <a:gd name="T21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683">
                  <a:moveTo>
                    <a:pt x="757" y="0"/>
                  </a:moveTo>
                  <a:lnTo>
                    <a:pt x="538" y="160"/>
                  </a:lnTo>
                  <a:lnTo>
                    <a:pt x="386" y="215"/>
                  </a:lnTo>
                  <a:lnTo>
                    <a:pt x="360" y="683"/>
                  </a:lnTo>
                  <a:lnTo>
                    <a:pt x="14" y="589"/>
                  </a:lnTo>
                  <a:lnTo>
                    <a:pt x="0" y="510"/>
                  </a:lnTo>
                  <a:lnTo>
                    <a:pt x="301" y="578"/>
                  </a:lnTo>
                  <a:lnTo>
                    <a:pt x="322" y="202"/>
                  </a:lnTo>
                  <a:lnTo>
                    <a:pt x="607" y="29"/>
                  </a:lnTo>
                  <a:lnTo>
                    <a:pt x="757" y="0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9F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90" name="Freeform 102"/>
            <p:cNvSpPr>
              <a:spLocks/>
            </p:cNvSpPr>
            <p:nvPr/>
          </p:nvSpPr>
          <p:spPr bwMode="auto">
            <a:xfrm>
              <a:off x="5003" y="2697"/>
              <a:ext cx="65" cy="94"/>
            </a:xfrm>
            <a:custGeom>
              <a:avLst/>
              <a:gdLst>
                <a:gd name="T0" fmla="*/ 65 w 129"/>
                <a:gd name="T1" fmla="*/ 188 h 188"/>
                <a:gd name="T2" fmla="*/ 51 w 129"/>
                <a:gd name="T3" fmla="*/ 186 h 188"/>
                <a:gd name="T4" fmla="*/ 40 w 129"/>
                <a:gd name="T5" fmla="*/ 180 h 188"/>
                <a:gd name="T6" fmla="*/ 28 w 129"/>
                <a:gd name="T7" fmla="*/ 171 h 188"/>
                <a:gd name="T8" fmla="*/ 19 w 129"/>
                <a:gd name="T9" fmla="*/ 160 h 188"/>
                <a:gd name="T10" fmla="*/ 13 w 129"/>
                <a:gd name="T11" fmla="*/ 152 h 188"/>
                <a:gd name="T12" fmla="*/ 9 w 129"/>
                <a:gd name="T13" fmla="*/ 144 h 188"/>
                <a:gd name="T14" fmla="*/ 8 w 129"/>
                <a:gd name="T15" fmla="*/ 137 h 188"/>
                <a:gd name="T16" fmla="*/ 4 w 129"/>
                <a:gd name="T17" fmla="*/ 129 h 188"/>
                <a:gd name="T18" fmla="*/ 2 w 129"/>
                <a:gd name="T19" fmla="*/ 122 h 188"/>
                <a:gd name="T20" fmla="*/ 0 w 129"/>
                <a:gd name="T21" fmla="*/ 112 h 188"/>
                <a:gd name="T22" fmla="*/ 0 w 129"/>
                <a:gd name="T23" fmla="*/ 103 h 188"/>
                <a:gd name="T24" fmla="*/ 0 w 129"/>
                <a:gd name="T25" fmla="*/ 93 h 188"/>
                <a:gd name="T26" fmla="*/ 0 w 129"/>
                <a:gd name="T27" fmla="*/ 84 h 188"/>
                <a:gd name="T28" fmla="*/ 0 w 129"/>
                <a:gd name="T29" fmla="*/ 74 h 188"/>
                <a:gd name="T30" fmla="*/ 2 w 129"/>
                <a:gd name="T31" fmla="*/ 63 h 188"/>
                <a:gd name="T32" fmla="*/ 4 w 129"/>
                <a:gd name="T33" fmla="*/ 55 h 188"/>
                <a:gd name="T34" fmla="*/ 8 w 129"/>
                <a:gd name="T35" fmla="*/ 47 h 188"/>
                <a:gd name="T36" fmla="*/ 9 w 129"/>
                <a:gd name="T37" fmla="*/ 40 h 188"/>
                <a:gd name="T38" fmla="*/ 13 w 129"/>
                <a:gd name="T39" fmla="*/ 32 h 188"/>
                <a:gd name="T40" fmla="*/ 19 w 129"/>
                <a:gd name="T41" fmla="*/ 27 h 188"/>
                <a:gd name="T42" fmla="*/ 28 w 129"/>
                <a:gd name="T43" fmla="*/ 13 h 188"/>
                <a:gd name="T44" fmla="*/ 40 w 129"/>
                <a:gd name="T45" fmla="*/ 6 h 188"/>
                <a:gd name="T46" fmla="*/ 51 w 129"/>
                <a:gd name="T47" fmla="*/ 0 h 188"/>
                <a:gd name="T48" fmla="*/ 65 w 129"/>
                <a:gd name="T49" fmla="*/ 0 h 188"/>
                <a:gd name="T50" fmla="*/ 78 w 129"/>
                <a:gd name="T51" fmla="*/ 0 h 188"/>
                <a:gd name="T52" fmla="*/ 89 w 129"/>
                <a:gd name="T53" fmla="*/ 6 h 188"/>
                <a:gd name="T54" fmla="*/ 99 w 129"/>
                <a:gd name="T55" fmla="*/ 13 h 188"/>
                <a:gd name="T56" fmla="*/ 110 w 129"/>
                <a:gd name="T57" fmla="*/ 27 h 188"/>
                <a:gd name="T58" fmla="*/ 112 w 129"/>
                <a:gd name="T59" fmla="*/ 32 h 188"/>
                <a:gd name="T60" fmla="*/ 116 w 129"/>
                <a:gd name="T61" fmla="*/ 40 h 188"/>
                <a:gd name="T62" fmla="*/ 120 w 129"/>
                <a:gd name="T63" fmla="*/ 47 h 188"/>
                <a:gd name="T64" fmla="*/ 123 w 129"/>
                <a:gd name="T65" fmla="*/ 55 h 188"/>
                <a:gd name="T66" fmla="*/ 123 w 129"/>
                <a:gd name="T67" fmla="*/ 63 h 188"/>
                <a:gd name="T68" fmla="*/ 127 w 129"/>
                <a:gd name="T69" fmla="*/ 74 h 188"/>
                <a:gd name="T70" fmla="*/ 129 w 129"/>
                <a:gd name="T71" fmla="*/ 84 h 188"/>
                <a:gd name="T72" fmla="*/ 129 w 129"/>
                <a:gd name="T73" fmla="*/ 93 h 188"/>
                <a:gd name="T74" fmla="*/ 129 w 129"/>
                <a:gd name="T75" fmla="*/ 103 h 188"/>
                <a:gd name="T76" fmla="*/ 127 w 129"/>
                <a:gd name="T77" fmla="*/ 112 h 188"/>
                <a:gd name="T78" fmla="*/ 123 w 129"/>
                <a:gd name="T79" fmla="*/ 122 h 188"/>
                <a:gd name="T80" fmla="*/ 123 w 129"/>
                <a:gd name="T81" fmla="*/ 129 h 188"/>
                <a:gd name="T82" fmla="*/ 120 w 129"/>
                <a:gd name="T83" fmla="*/ 137 h 188"/>
                <a:gd name="T84" fmla="*/ 116 w 129"/>
                <a:gd name="T85" fmla="*/ 144 h 188"/>
                <a:gd name="T86" fmla="*/ 112 w 129"/>
                <a:gd name="T87" fmla="*/ 152 h 188"/>
                <a:gd name="T88" fmla="*/ 110 w 129"/>
                <a:gd name="T89" fmla="*/ 160 h 188"/>
                <a:gd name="T90" fmla="*/ 99 w 129"/>
                <a:gd name="T91" fmla="*/ 171 h 188"/>
                <a:gd name="T92" fmla="*/ 89 w 129"/>
                <a:gd name="T93" fmla="*/ 180 h 188"/>
                <a:gd name="T94" fmla="*/ 78 w 129"/>
                <a:gd name="T95" fmla="*/ 186 h 188"/>
                <a:gd name="T96" fmla="*/ 65 w 129"/>
                <a:gd name="T97" fmla="*/ 188 h 188"/>
                <a:gd name="T98" fmla="*/ 65 w 129"/>
                <a:gd name="T9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9" h="188">
                  <a:moveTo>
                    <a:pt x="65" y="188"/>
                  </a:moveTo>
                  <a:lnTo>
                    <a:pt x="51" y="186"/>
                  </a:lnTo>
                  <a:lnTo>
                    <a:pt x="40" y="180"/>
                  </a:lnTo>
                  <a:lnTo>
                    <a:pt x="28" y="171"/>
                  </a:lnTo>
                  <a:lnTo>
                    <a:pt x="19" y="160"/>
                  </a:lnTo>
                  <a:lnTo>
                    <a:pt x="13" y="152"/>
                  </a:lnTo>
                  <a:lnTo>
                    <a:pt x="9" y="144"/>
                  </a:lnTo>
                  <a:lnTo>
                    <a:pt x="8" y="137"/>
                  </a:lnTo>
                  <a:lnTo>
                    <a:pt x="4" y="129"/>
                  </a:lnTo>
                  <a:lnTo>
                    <a:pt x="2" y="122"/>
                  </a:lnTo>
                  <a:lnTo>
                    <a:pt x="0" y="112"/>
                  </a:lnTo>
                  <a:lnTo>
                    <a:pt x="0" y="103"/>
                  </a:lnTo>
                  <a:lnTo>
                    <a:pt x="0" y="93"/>
                  </a:lnTo>
                  <a:lnTo>
                    <a:pt x="0" y="84"/>
                  </a:lnTo>
                  <a:lnTo>
                    <a:pt x="0" y="74"/>
                  </a:lnTo>
                  <a:lnTo>
                    <a:pt x="2" y="63"/>
                  </a:lnTo>
                  <a:lnTo>
                    <a:pt x="4" y="55"/>
                  </a:lnTo>
                  <a:lnTo>
                    <a:pt x="8" y="47"/>
                  </a:lnTo>
                  <a:lnTo>
                    <a:pt x="9" y="40"/>
                  </a:lnTo>
                  <a:lnTo>
                    <a:pt x="13" y="32"/>
                  </a:lnTo>
                  <a:lnTo>
                    <a:pt x="19" y="27"/>
                  </a:lnTo>
                  <a:lnTo>
                    <a:pt x="28" y="13"/>
                  </a:lnTo>
                  <a:lnTo>
                    <a:pt x="40" y="6"/>
                  </a:lnTo>
                  <a:lnTo>
                    <a:pt x="51" y="0"/>
                  </a:lnTo>
                  <a:lnTo>
                    <a:pt x="65" y="0"/>
                  </a:lnTo>
                  <a:lnTo>
                    <a:pt x="78" y="0"/>
                  </a:lnTo>
                  <a:lnTo>
                    <a:pt x="89" y="6"/>
                  </a:lnTo>
                  <a:lnTo>
                    <a:pt x="99" y="13"/>
                  </a:lnTo>
                  <a:lnTo>
                    <a:pt x="110" y="27"/>
                  </a:lnTo>
                  <a:lnTo>
                    <a:pt x="112" y="32"/>
                  </a:lnTo>
                  <a:lnTo>
                    <a:pt x="116" y="40"/>
                  </a:lnTo>
                  <a:lnTo>
                    <a:pt x="120" y="47"/>
                  </a:lnTo>
                  <a:lnTo>
                    <a:pt x="123" y="55"/>
                  </a:lnTo>
                  <a:lnTo>
                    <a:pt x="123" y="63"/>
                  </a:lnTo>
                  <a:lnTo>
                    <a:pt x="127" y="74"/>
                  </a:lnTo>
                  <a:lnTo>
                    <a:pt x="129" y="84"/>
                  </a:lnTo>
                  <a:lnTo>
                    <a:pt x="129" y="93"/>
                  </a:lnTo>
                  <a:lnTo>
                    <a:pt x="129" y="103"/>
                  </a:lnTo>
                  <a:lnTo>
                    <a:pt x="127" y="112"/>
                  </a:lnTo>
                  <a:lnTo>
                    <a:pt x="123" y="122"/>
                  </a:lnTo>
                  <a:lnTo>
                    <a:pt x="123" y="129"/>
                  </a:lnTo>
                  <a:lnTo>
                    <a:pt x="120" y="137"/>
                  </a:lnTo>
                  <a:lnTo>
                    <a:pt x="116" y="144"/>
                  </a:lnTo>
                  <a:lnTo>
                    <a:pt x="112" y="152"/>
                  </a:lnTo>
                  <a:lnTo>
                    <a:pt x="110" y="160"/>
                  </a:lnTo>
                  <a:lnTo>
                    <a:pt x="99" y="171"/>
                  </a:lnTo>
                  <a:lnTo>
                    <a:pt x="89" y="180"/>
                  </a:lnTo>
                  <a:lnTo>
                    <a:pt x="78" y="186"/>
                  </a:lnTo>
                  <a:lnTo>
                    <a:pt x="65" y="188"/>
                  </a:lnTo>
                  <a:lnTo>
                    <a:pt x="65" y="188"/>
                  </a:lnTo>
                  <a:close/>
                </a:path>
              </a:pathLst>
            </a:custGeom>
            <a:solidFill>
              <a:srgbClr val="4F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91" name="Freeform 103"/>
            <p:cNvSpPr>
              <a:spLocks/>
            </p:cNvSpPr>
            <p:nvPr/>
          </p:nvSpPr>
          <p:spPr bwMode="auto">
            <a:xfrm>
              <a:off x="4850" y="2804"/>
              <a:ext cx="204" cy="118"/>
            </a:xfrm>
            <a:custGeom>
              <a:avLst/>
              <a:gdLst>
                <a:gd name="T0" fmla="*/ 407 w 407"/>
                <a:gd name="T1" fmla="*/ 218 h 235"/>
                <a:gd name="T2" fmla="*/ 293 w 407"/>
                <a:gd name="T3" fmla="*/ 7 h 235"/>
                <a:gd name="T4" fmla="*/ 9 w 407"/>
                <a:gd name="T5" fmla="*/ 0 h 235"/>
                <a:gd name="T6" fmla="*/ 0 w 407"/>
                <a:gd name="T7" fmla="*/ 235 h 235"/>
                <a:gd name="T8" fmla="*/ 407 w 407"/>
                <a:gd name="T9" fmla="*/ 218 h 235"/>
                <a:gd name="T10" fmla="*/ 407 w 407"/>
                <a:gd name="T11" fmla="*/ 21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235">
                  <a:moveTo>
                    <a:pt x="407" y="218"/>
                  </a:moveTo>
                  <a:lnTo>
                    <a:pt x="293" y="7"/>
                  </a:lnTo>
                  <a:lnTo>
                    <a:pt x="9" y="0"/>
                  </a:lnTo>
                  <a:lnTo>
                    <a:pt x="0" y="235"/>
                  </a:lnTo>
                  <a:lnTo>
                    <a:pt x="407" y="218"/>
                  </a:lnTo>
                  <a:lnTo>
                    <a:pt x="407" y="218"/>
                  </a:lnTo>
                  <a:close/>
                </a:path>
              </a:pathLst>
            </a:custGeom>
            <a:solidFill>
              <a:srgbClr val="FAF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92" name="Freeform 104"/>
            <p:cNvSpPr>
              <a:spLocks/>
            </p:cNvSpPr>
            <p:nvPr/>
          </p:nvSpPr>
          <p:spPr bwMode="auto">
            <a:xfrm>
              <a:off x="4708" y="2287"/>
              <a:ext cx="105" cy="278"/>
            </a:xfrm>
            <a:custGeom>
              <a:avLst/>
              <a:gdLst>
                <a:gd name="T0" fmla="*/ 70 w 211"/>
                <a:gd name="T1" fmla="*/ 59 h 555"/>
                <a:gd name="T2" fmla="*/ 144 w 211"/>
                <a:gd name="T3" fmla="*/ 452 h 555"/>
                <a:gd name="T4" fmla="*/ 211 w 211"/>
                <a:gd name="T5" fmla="*/ 448 h 555"/>
                <a:gd name="T6" fmla="*/ 199 w 211"/>
                <a:gd name="T7" fmla="*/ 555 h 555"/>
                <a:gd name="T8" fmla="*/ 99 w 211"/>
                <a:gd name="T9" fmla="*/ 551 h 555"/>
                <a:gd name="T10" fmla="*/ 0 w 211"/>
                <a:gd name="T11" fmla="*/ 0 h 555"/>
                <a:gd name="T12" fmla="*/ 70 w 211"/>
                <a:gd name="T13" fmla="*/ 59 h 555"/>
                <a:gd name="T14" fmla="*/ 70 w 211"/>
                <a:gd name="T15" fmla="*/ 59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" h="555">
                  <a:moveTo>
                    <a:pt x="70" y="59"/>
                  </a:moveTo>
                  <a:lnTo>
                    <a:pt x="144" y="452"/>
                  </a:lnTo>
                  <a:lnTo>
                    <a:pt x="211" y="448"/>
                  </a:lnTo>
                  <a:lnTo>
                    <a:pt x="199" y="555"/>
                  </a:lnTo>
                  <a:lnTo>
                    <a:pt x="99" y="551"/>
                  </a:lnTo>
                  <a:lnTo>
                    <a:pt x="0" y="0"/>
                  </a:lnTo>
                  <a:lnTo>
                    <a:pt x="70" y="59"/>
                  </a:lnTo>
                  <a:lnTo>
                    <a:pt x="70" y="59"/>
                  </a:lnTo>
                  <a:close/>
                </a:path>
              </a:pathLst>
            </a:custGeom>
            <a:solidFill>
              <a:srgbClr val="303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93" name="Freeform 105"/>
            <p:cNvSpPr>
              <a:spLocks/>
            </p:cNvSpPr>
            <p:nvPr/>
          </p:nvSpPr>
          <p:spPr bwMode="auto">
            <a:xfrm>
              <a:off x="4179" y="2580"/>
              <a:ext cx="44" cy="76"/>
            </a:xfrm>
            <a:custGeom>
              <a:avLst/>
              <a:gdLst>
                <a:gd name="T0" fmla="*/ 11 w 87"/>
                <a:gd name="T1" fmla="*/ 0 h 152"/>
                <a:gd name="T2" fmla="*/ 87 w 87"/>
                <a:gd name="T3" fmla="*/ 82 h 152"/>
                <a:gd name="T4" fmla="*/ 70 w 87"/>
                <a:gd name="T5" fmla="*/ 152 h 152"/>
                <a:gd name="T6" fmla="*/ 0 w 87"/>
                <a:gd name="T7" fmla="*/ 70 h 152"/>
                <a:gd name="T8" fmla="*/ 11 w 87"/>
                <a:gd name="T9" fmla="*/ 0 h 152"/>
                <a:gd name="T10" fmla="*/ 11 w 87"/>
                <a:gd name="T1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52">
                  <a:moveTo>
                    <a:pt x="11" y="0"/>
                  </a:moveTo>
                  <a:lnTo>
                    <a:pt x="87" y="82"/>
                  </a:lnTo>
                  <a:lnTo>
                    <a:pt x="70" y="152"/>
                  </a:lnTo>
                  <a:lnTo>
                    <a:pt x="0" y="7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B3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94" name="Freeform 106"/>
            <p:cNvSpPr>
              <a:spLocks/>
            </p:cNvSpPr>
            <p:nvPr/>
          </p:nvSpPr>
          <p:spPr bwMode="auto">
            <a:xfrm>
              <a:off x="4920" y="2329"/>
              <a:ext cx="28" cy="28"/>
            </a:xfrm>
            <a:custGeom>
              <a:avLst/>
              <a:gdLst>
                <a:gd name="T0" fmla="*/ 28 w 57"/>
                <a:gd name="T1" fmla="*/ 56 h 56"/>
                <a:gd name="T2" fmla="*/ 15 w 57"/>
                <a:gd name="T3" fmla="*/ 52 h 56"/>
                <a:gd name="T4" fmla="*/ 7 w 57"/>
                <a:gd name="T5" fmla="*/ 48 h 56"/>
                <a:gd name="T6" fmla="*/ 2 w 57"/>
                <a:gd name="T7" fmla="*/ 38 h 56"/>
                <a:gd name="T8" fmla="*/ 0 w 57"/>
                <a:gd name="T9" fmla="*/ 29 h 56"/>
                <a:gd name="T10" fmla="*/ 2 w 57"/>
                <a:gd name="T11" fmla="*/ 18 h 56"/>
                <a:gd name="T12" fmla="*/ 7 w 57"/>
                <a:gd name="T13" fmla="*/ 8 h 56"/>
                <a:gd name="T14" fmla="*/ 15 w 57"/>
                <a:gd name="T15" fmla="*/ 0 h 56"/>
                <a:gd name="T16" fmla="*/ 28 w 57"/>
                <a:gd name="T17" fmla="*/ 0 h 56"/>
                <a:gd name="T18" fmla="*/ 38 w 57"/>
                <a:gd name="T19" fmla="*/ 0 h 56"/>
                <a:gd name="T20" fmla="*/ 47 w 57"/>
                <a:gd name="T21" fmla="*/ 8 h 56"/>
                <a:gd name="T22" fmla="*/ 53 w 57"/>
                <a:gd name="T23" fmla="*/ 18 h 56"/>
                <a:gd name="T24" fmla="*/ 57 w 57"/>
                <a:gd name="T25" fmla="*/ 29 h 56"/>
                <a:gd name="T26" fmla="*/ 53 w 57"/>
                <a:gd name="T27" fmla="*/ 38 h 56"/>
                <a:gd name="T28" fmla="*/ 47 w 57"/>
                <a:gd name="T29" fmla="*/ 48 h 56"/>
                <a:gd name="T30" fmla="*/ 38 w 57"/>
                <a:gd name="T31" fmla="*/ 52 h 56"/>
                <a:gd name="T32" fmla="*/ 28 w 57"/>
                <a:gd name="T33" fmla="*/ 56 h 56"/>
                <a:gd name="T34" fmla="*/ 28 w 57"/>
                <a:gd name="T3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56">
                  <a:moveTo>
                    <a:pt x="28" y="56"/>
                  </a:moveTo>
                  <a:lnTo>
                    <a:pt x="15" y="52"/>
                  </a:lnTo>
                  <a:lnTo>
                    <a:pt x="7" y="48"/>
                  </a:lnTo>
                  <a:lnTo>
                    <a:pt x="2" y="38"/>
                  </a:lnTo>
                  <a:lnTo>
                    <a:pt x="0" y="29"/>
                  </a:lnTo>
                  <a:lnTo>
                    <a:pt x="2" y="18"/>
                  </a:lnTo>
                  <a:lnTo>
                    <a:pt x="7" y="8"/>
                  </a:lnTo>
                  <a:lnTo>
                    <a:pt x="15" y="0"/>
                  </a:lnTo>
                  <a:lnTo>
                    <a:pt x="28" y="0"/>
                  </a:lnTo>
                  <a:lnTo>
                    <a:pt x="38" y="0"/>
                  </a:lnTo>
                  <a:lnTo>
                    <a:pt x="47" y="8"/>
                  </a:lnTo>
                  <a:lnTo>
                    <a:pt x="53" y="18"/>
                  </a:lnTo>
                  <a:lnTo>
                    <a:pt x="57" y="29"/>
                  </a:lnTo>
                  <a:lnTo>
                    <a:pt x="53" y="38"/>
                  </a:lnTo>
                  <a:lnTo>
                    <a:pt x="47" y="48"/>
                  </a:lnTo>
                  <a:lnTo>
                    <a:pt x="38" y="52"/>
                  </a:lnTo>
                  <a:lnTo>
                    <a:pt x="28" y="56"/>
                  </a:lnTo>
                  <a:lnTo>
                    <a:pt x="28" y="56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95" name="Freeform 107"/>
            <p:cNvSpPr>
              <a:spLocks/>
            </p:cNvSpPr>
            <p:nvPr/>
          </p:nvSpPr>
          <p:spPr bwMode="auto">
            <a:xfrm>
              <a:off x="4929" y="1974"/>
              <a:ext cx="71" cy="73"/>
            </a:xfrm>
            <a:custGeom>
              <a:avLst/>
              <a:gdLst>
                <a:gd name="T0" fmla="*/ 70 w 140"/>
                <a:gd name="T1" fmla="*/ 146 h 146"/>
                <a:gd name="T2" fmla="*/ 62 w 140"/>
                <a:gd name="T3" fmla="*/ 144 h 146"/>
                <a:gd name="T4" fmla="*/ 55 w 140"/>
                <a:gd name="T5" fmla="*/ 144 h 146"/>
                <a:gd name="T6" fmla="*/ 47 w 140"/>
                <a:gd name="T7" fmla="*/ 140 h 146"/>
                <a:gd name="T8" fmla="*/ 41 w 140"/>
                <a:gd name="T9" fmla="*/ 140 h 146"/>
                <a:gd name="T10" fmla="*/ 30 w 140"/>
                <a:gd name="T11" fmla="*/ 133 h 146"/>
                <a:gd name="T12" fmla="*/ 19 w 140"/>
                <a:gd name="T13" fmla="*/ 123 h 146"/>
                <a:gd name="T14" fmla="*/ 9 w 140"/>
                <a:gd name="T15" fmla="*/ 112 h 146"/>
                <a:gd name="T16" fmla="*/ 5 w 140"/>
                <a:gd name="T17" fmla="*/ 100 h 146"/>
                <a:gd name="T18" fmla="*/ 0 w 140"/>
                <a:gd name="T19" fmla="*/ 85 h 146"/>
                <a:gd name="T20" fmla="*/ 0 w 140"/>
                <a:gd name="T21" fmla="*/ 74 h 146"/>
                <a:gd name="T22" fmla="*/ 0 w 140"/>
                <a:gd name="T23" fmla="*/ 64 h 146"/>
                <a:gd name="T24" fmla="*/ 0 w 140"/>
                <a:gd name="T25" fmla="*/ 57 h 146"/>
                <a:gd name="T26" fmla="*/ 0 w 140"/>
                <a:gd name="T27" fmla="*/ 49 h 146"/>
                <a:gd name="T28" fmla="*/ 5 w 140"/>
                <a:gd name="T29" fmla="*/ 43 h 146"/>
                <a:gd name="T30" fmla="*/ 9 w 140"/>
                <a:gd name="T31" fmla="*/ 32 h 146"/>
                <a:gd name="T32" fmla="*/ 19 w 140"/>
                <a:gd name="T33" fmla="*/ 21 h 146"/>
                <a:gd name="T34" fmla="*/ 30 w 140"/>
                <a:gd name="T35" fmla="*/ 11 h 146"/>
                <a:gd name="T36" fmla="*/ 41 w 140"/>
                <a:gd name="T37" fmla="*/ 5 h 146"/>
                <a:gd name="T38" fmla="*/ 47 w 140"/>
                <a:gd name="T39" fmla="*/ 2 h 146"/>
                <a:gd name="T40" fmla="*/ 55 w 140"/>
                <a:gd name="T41" fmla="*/ 0 h 146"/>
                <a:gd name="T42" fmla="*/ 62 w 140"/>
                <a:gd name="T43" fmla="*/ 0 h 146"/>
                <a:gd name="T44" fmla="*/ 70 w 140"/>
                <a:gd name="T45" fmla="*/ 0 h 146"/>
                <a:gd name="T46" fmla="*/ 83 w 140"/>
                <a:gd name="T47" fmla="*/ 0 h 146"/>
                <a:gd name="T48" fmla="*/ 97 w 140"/>
                <a:gd name="T49" fmla="*/ 5 h 146"/>
                <a:gd name="T50" fmla="*/ 106 w 140"/>
                <a:gd name="T51" fmla="*/ 11 h 146"/>
                <a:gd name="T52" fmla="*/ 117 w 140"/>
                <a:gd name="T53" fmla="*/ 21 h 146"/>
                <a:gd name="T54" fmla="*/ 125 w 140"/>
                <a:gd name="T55" fmla="*/ 32 h 146"/>
                <a:gd name="T56" fmla="*/ 135 w 140"/>
                <a:gd name="T57" fmla="*/ 43 h 146"/>
                <a:gd name="T58" fmla="*/ 135 w 140"/>
                <a:gd name="T59" fmla="*/ 49 h 146"/>
                <a:gd name="T60" fmla="*/ 138 w 140"/>
                <a:gd name="T61" fmla="*/ 57 h 146"/>
                <a:gd name="T62" fmla="*/ 138 w 140"/>
                <a:gd name="T63" fmla="*/ 64 h 146"/>
                <a:gd name="T64" fmla="*/ 140 w 140"/>
                <a:gd name="T65" fmla="*/ 74 h 146"/>
                <a:gd name="T66" fmla="*/ 138 w 140"/>
                <a:gd name="T67" fmla="*/ 85 h 146"/>
                <a:gd name="T68" fmla="*/ 135 w 140"/>
                <a:gd name="T69" fmla="*/ 100 h 146"/>
                <a:gd name="T70" fmla="*/ 125 w 140"/>
                <a:gd name="T71" fmla="*/ 112 h 146"/>
                <a:gd name="T72" fmla="*/ 117 w 140"/>
                <a:gd name="T73" fmla="*/ 123 h 146"/>
                <a:gd name="T74" fmla="*/ 106 w 140"/>
                <a:gd name="T75" fmla="*/ 133 h 146"/>
                <a:gd name="T76" fmla="*/ 97 w 140"/>
                <a:gd name="T77" fmla="*/ 140 h 146"/>
                <a:gd name="T78" fmla="*/ 83 w 140"/>
                <a:gd name="T79" fmla="*/ 144 h 146"/>
                <a:gd name="T80" fmla="*/ 70 w 140"/>
                <a:gd name="T81" fmla="*/ 146 h 146"/>
                <a:gd name="T82" fmla="*/ 70 w 140"/>
                <a:gd name="T83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0" h="146">
                  <a:moveTo>
                    <a:pt x="70" y="146"/>
                  </a:moveTo>
                  <a:lnTo>
                    <a:pt x="62" y="144"/>
                  </a:lnTo>
                  <a:lnTo>
                    <a:pt x="55" y="144"/>
                  </a:lnTo>
                  <a:lnTo>
                    <a:pt x="47" y="140"/>
                  </a:lnTo>
                  <a:lnTo>
                    <a:pt x="41" y="140"/>
                  </a:lnTo>
                  <a:lnTo>
                    <a:pt x="30" y="133"/>
                  </a:lnTo>
                  <a:lnTo>
                    <a:pt x="19" y="123"/>
                  </a:lnTo>
                  <a:lnTo>
                    <a:pt x="9" y="112"/>
                  </a:lnTo>
                  <a:lnTo>
                    <a:pt x="5" y="100"/>
                  </a:lnTo>
                  <a:lnTo>
                    <a:pt x="0" y="85"/>
                  </a:lnTo>
                  <a:lnTo>
                    <a:pt x="0" y="74"/>
                  </a:lnTo>
                  <a:lnTo>
                    <a:pt x="0" y="64"/>
                  </a:lnTo>
                  <a:lnTo>
                    <a:pt x="0" y="57"/>
                  </a:lnTo>
                  <a:lnTo>
                    <a:pt x="0" y="49"/>
                  </a:lnTo>
                  <a:lnTo>
                    <a:pt x="5" y="43"/>
                  </a:lnTo>
                  <a:lnTo>
                    <a:pt x="9" y="32"/>
                  </a:lnTo>
                  <a:lnTo>
                    <a:pt x="19" y="21"/>
                  </a:lnTo>
                  <a:lnTo>
                    <a:pt x="30" y="11"/>
                  </a:lnTo>
                  <a:lnTo>
                    <a:pt x="41" y="5"/>
                  </a:lnTo>
                  <a:lnTo>
                    <a:pt x="47" y="2"/>
                  </a:lnTo>
                  <a:lnTo>
                    <a:pt x="55" y="0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83" y="0"/>
                  </a:lnTo>
                  <a:lnTo>
                    <a:pt x="97" y="5"/>
                  </a:lnTo>
                  <a:lnTo>
                    <a:pt x="106" y="11"/>
                  </a:lnTo>
                  <a:lnTo>
                    <a:pt x="117" y="21"/>
                  </a:lnTo>
                  <a:lnTo>
                    <a:pt x="125" y="32"/>
                  </a:lnTo>
                  <a:lnTo>
                    <a:pt x="135" y="43"/>
                  </a:lnTo>
                  <a:lnTo>
                    <a:pt x="135" y="49"/>
                  </a:lnTo>
                  <a:lnTo>
                    <a:pt x="138" y="57"/>
                  </a:lnTo>
                  <a:lnTo>
                    <a:pt x="138" y="64"/>
                  </a:lnTo>
                  <a:lnTo>
                    <a:pt x="140" y="74"/>
                  </a:lnTo>
                  <a:lnTo>
                    <a:pt x="138" y="85"/>
                  </a:lnTo>
                  <a:lnTo>
                    <a:pt x="135" y="100"/>
                  </a:lnTo>
                  <a:lnTo>
                    <a:pt x="125" y="112"/>
                  </a:lnTo>
                  <a:lnTo>
                    <a:pt x="117" y="123"/>
                  </a:lnTo>
                  <a:lnTo>
                    <a:pt x="106" y="133"/>
                  </a:lnTo>
                  <a:lnTo>
                    <a:pt x="97" y="140"/>
                  </a:lnTo>
                  <a:lnTo>
                    <a:pt x="83" y="144"/>
                  </a:lnTo>
                  <a:lnTo>
                    <a:pt x="70" y="146"/>
                  </a:lnTo>
                  <a:lnTo>
                    <a:pt x="70" y="1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96" name="Freeform 108"/>
            <p:cNvSpPr>
              <a:spLocks/>
            </p:cNvSpPr>
            <p:nvPr/>
          </p:nvSpPr>
          <p:spPr bwMode="auto">
            <a:xfrm>
              <a:off x="4478" y="2058"/>
              <a:ext cx="69" cy="75"/>
            </a:xfrm>
            <a:custGeom>
              <a:avLst/>
              <a:gdLst>
                <a:gd name="T0" fmla="*/ 72 w 138"/>
                <a:gd name="T1" fmla="*/ 148 h 148"/>
                <a:gd name="T2" fmla="*/ 62 w 138"/>
                <a:gd name="T3" fmla="*/ 146 h 148"/>
                <a:gd name="T4" fmla="*/ 55 w 138"/>
                <a:gd name="T5" fmla="*/ 144 h 148"/>
                <a:gd name="T6" fmla="*/ 47 w 138"/>
                <a:gd name="T7" fmla="*/ 142 h 148"/>
                <a:gd name="T8" fmla="*/ 41 w 138"/>
                <a:gd name="T9" fmla="*/ 140 h 148"/>
                <a:gd name="T10" fmla="*/ 30 w 138"/>
                <a:gd name="T11" fmla="*/ 133 h 148"/>
                <a:gd name="T12" fmla="*/ 20 w 138"/>
                <a:gd name="T13" fmla="*/ 125 h 148"/>
                <a:gd name="T14" fmla="*/ 11 w 138"/>
                <a:gd name="T15" fmla="*/ 114 h 148"/>
                <a:gd name="T16" fmla="*/ 3 w 138"/>
                <a:gd name="T17" fmla="*/ 101 h 148"/>
                <a:gd name="T18" fmla="*/ 0 w 138"/>
                <a:gd name="T19" fmla="*/ 87 h 148"/>
                <a:gd name="T20" fmla="*/ 0 w 138"/>
                <a:gd name="T21" fmla="*/ 74 h 148"/>
                <a:gd name="T22" fmla="*/ 0 w 138"/>
                <a:gd name="T23" fmla="*/ 66 h 148"/>
                <a:gd name="T24" fmla="*/ 0 w 138"/>
                <a:gd name="T25" fmla="*/ 59 h 148"/>
                <a:gd name="T26" fmla="*/ 1 w 138"/>
                <a:gd name="T27" fmla="*/ 51 h 148"/>
                <a:gd name="T28" fmla="*/ 3 w 138"/>
                <a:gd name="T29" fmla="*/ 44 h 148"/>
                <a:gd name="T30" fmla="*/ 11 w 138"/>
                <a:gd name="T31" fmla="*/ 30 h 148"/>
                <a:gd name="T32" fmla="*/ 20 w 138"/>
                <a:gd name="T33" fmla="*/ 21 h 148"/>
                <a:gd name="T34" fmla="*/ 30 w 138"/>
                <a:gd name="T35" fmla="*/ 11 h 148"/>
                <a:gd name="T36" fmla="*/ 41 w 138"/>
                <a:gd name="T37" fmla="*/ 6 h 148"/>
                <a:gd name="T38" fmla="*/ 47 w 138"/>
                <a:gd name="T39" fmla="*/ 0 h 148"/>
                <a:gd name="T40" fmla="*/ 55 w 138"/>
                <a:gd name="T41" fmla="*/ 0 h 148"/>
                <a:gd name="T42" fmla="*/ 62 w 138"/>
                <a:gd name="T43" fmla="*/ 0 h 148"/>
                <a:gd name="T44" fmla="*/ 72 w 138"/>
                <a:gd name="T45" fmla="*/ 0 h 148"/>
                <a:gd name="T46" fmla="*/ 83 w 138"/>
                <a:gd name="T47" fmla="*/ 0 h 148"/>
                <a:gd name="T48" fmla="*/ 97 w 138"/>
                <a:gd name="T49" fmla="*/ 6 h 148"/>
                <a:gd name="T50" fmla="*/ 108 w 138"/>
                <a:gd name="T51" fmla="*/ 11 h 148"/>
                <a:gd name="T52" fmla="*/ 117 w 138"/>
                <a:gd name="T53" fmla="*/ 21 h 148"/>
                <a:gd name="T54" fmla="*/ 125 w 138"/>
                <a:gd name="T55" fmla="*/ 30 h 148"/>
                <a:gd name="T56" fmla="*/ 133 w 138"/>
                <a:gd name="T57" fmla="*/ 44 h 148"/>
                <a:gd name="T58" fmla="*/ 135 w 138"/>
                <a:gd name="T59" fmla="*/ 51 h 148"/>
                <a:gd name="T60" fmla="*/ 136 w 138"/>
                <a:gd name="T61" fmla="*/ 59 h 148"/>
                <a:gd name="T62" fmla="*/ 138 w 138"/>
                <a:gd name="T63" fmla="*/ 66 h 148"/>
                <a:gd name="T64" fmla="*/ 138 w 138"/>
                <a:gd name="T65" fmla="*/ 74 h 148"/>
                <a:gd name="T66" fmla="*/ 136 w 138"/>
                <a:gd name="T67" fmla="*/ 87 h 148"/>
                <a:gd name="T68" fmla="*/ 133 w 138"/>
                <a:gd name="T69" fmla="*/ 101 h 148"/>
                <a:gd name="T70" fmla="*/ 125 w 138"/>
                <a:gd name="T71" fmla="*/ 114 h 148"/>
                <a:gd name="T72" fmla="*/ 117 w 138"/>
                <a:gd name="T73" fmla="*/ 125 h 148"/>
                <a:gd name="T74" fmla="*/ 108 w 138"/>
                <a:gd name="T75" fmla="*/ 133 h 148"/>
                <a:gd name="T76" fmla="*/ 97 w 138"/>
                <a:gd name="T77" fmla="*/ 140 h 148"/>
                <a:gd name="T78" fmla="*/ 83 w 138"/>
                <a:gd name="T79" fmla="*/ 144 h 148"/>
                <a:gd name="T80" fmla="*/ 72 w 138"/>
                <a:gd name="T81" fmla="*/ 148 h 148"/>
                <a:gd name="T82" fmla="*/ 72 w 138"/>
                <a:gd name="T83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8" h="148">
                  <a:moveTo>
                    <a:pt x="72" y="148"/>
                  </a:moveTo>
                  <a:lnTo>
                    <a:pt x="62" y="146"/>
                  </a:lnTo>
                  <a:lnTo>
                    <a:pt x="55" y="144"/>
                  </a:lnTo>
                  <a:lnTo>
                    <a:pt x="47" y="142"/>
                  </a:lnTo>
                  <a:lnTo>
                    <a:pt x="41" y="140"/>
                  </a:lnTo>
                  <a:lnTo>
                    <a:pt x="30" y="133"/>
                  </a:lnTo>
                  <a:lnTo>
                    <a:pt x="20" y="125"/>
                  </a:lnTo>
                  <a:lnTo>
                    <a:pt x="11" y="114"/>
                  </a:lnTo>
                  <a:lnTo>
                    <a:pt x="3" y="101"/>
                  </a:lnTo>
                  <a:lnTo>
                    <a:pt x="0" y="87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0" y="59"/>
                  </a:lnTo>
                  <a:lnTo>
                    <a:pt x="1" y="51"/>
                  </a:lnTo>
                  <a:lnTo>
                    <a:pt x="3" y="44"/>
                  </a:lnTo>
                  <a:lnTo>
                    <a:pt x="11" y="30"/>
                  </a:lnTo>
                  <a:lnTo>
                    <a:pt x="20" y="21"/>
                  </a:lnTo>
                  <a:lnTo>
                    <a:pt x="30" y="11"/>
                  </a:lnTo>
                  <a:lnTo>
                    <a:pt x="41" y="6"/>
                  </a:lnTo>
                  <a:lnTo>
                    <a:pt x="47" y="0"/>
                  </a:lnTo>
                  <a:lnTo>
                    <a:pt x="55" y="0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3" y="0"/>
                  </a:lnTo>
                  <a:lnTo>
                    <a:pt x="97" y="6"/>
                  </a:lnTo>
                  <a:lnTo>
                    <a:pt x="108" y="11"/>
                  </a:lnTo>
                  <a:lnTo>
                    <a:pt x="117" y="21"/>
                  </a:lnTo>
                  <a:lnTo>
                    <a:pt x="125" y="30"/>
                  </a:lnTo>
                  <a:lnTo>
                    <a:pt x="133" y="44"/>
                  </a:lnTo>
                  <a:lnTo>
                    <a:pt x="135" y="51"/>
                  </a:lnTo>
                  <a:lnTo>
                    <a:pt x="136" y="59"/>
                  </a:lnTo>
                  <a:lnTo>
                    <a:pt x="138" y="66"/>
                  </a:lnTo>
                  <a:lnTo>
                    <a:pt x="138" y="74"/>
                  </a:lnTo>
                  <a:lnTo>
                    <a:pt x="136" y="87"/>
                  </a:lnTo>
                  <a:lnTo>
                    <a:pt x="133" y="101"/>
                  </a:lnTo>
                  <a:lnTo>
                    <a:pt x="125" y="114"/>
                  </a:lnTo>
                  <a:lnTo>
                    <a:pt x="117" y="125"/>
                  </a:lnTo>
                  <a:lnTo>
                    <a:pt x="108" y="133"/>
                  </a:lnTo>
                  <a:lnTo>
                    <a:pt x="97" y="140"/>
                  </a:lnTo>
                  <a:lnTo>
                    <a:pt x="83" y="144"/>
                  </a:lnTo>
                  <a:lnTo>
                    <a:pt x="72" y="148"/>
                  </a:lnTo>
                  <a:lnTo>
                    <a:pt x="72" y="1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97" name="Freeform 109"/>
            <p:cNvSpPr>
              <a:spLocks/>
            </p:cNvSpPr>
            <p:nvPr/>
          </p:nvSpPr>
          <p:spPr bwMode="auto">
            <a:xfrm>
              <a:off x="4252" y="2100"/>
              <a:ext cx="70" cy="74"/>
            </a:xfrm>
            <a:custGeom>
              <a:avLst/>
              <a:gdLst>
                <a:gd name="T0" fmla="*/ 70 w 141"/>
                <a:gd name="T1" fmla="*/ 149 h 149"/>
                <a:gd name="T2" fmla="*/ 63 w 141"/>
                <a:gd name="T3" fmla="*/ 149 h 149"/>
                <a:gd name="T4" fmla="*/ 55 w 141"/>
                <a:gd name="T5" fmla="*/ 147 h 149"/>
                <a:gd name="T6" fmla="*/ 48 w 141"/>
                <a:gd name="T7" fmla="*/ 145 h 149"/>
                <a:gd name="T8" fmla="*/ 44 w 141"/>
                <a:gd name="T9" fmla="*/ 143 h 149"/>
                <a:gd name="T10" fmla="*/ 31 w 141"/>
                <a:gd name="T11" fmla="*/ 135 h 149"/>
                <a:gd name="T12" fmla="*/ 21 w 141"/>
                <a:gd name="T13" fmla="*/ 128 h 149"/>
                <a:gd name="T14" fmla="*/ 12 w 141"/>
                <a:gd name="T15" fmla="*/ 115 h 149"/>
                <a:gd name="T16" fmla="*/ 6 w 141"/>
                <a:gd name="T17" fmla="*/ 103 h 149"/>
                <a:gd name="T18" fmla="*/ 0 w 141"/>
                <a:gd name="T19" fmla="*/ 90 h 149"/>
                <a:gd name="T20" fmla="*/ 0 w 141"/>
                <a:gd name="T21" fmla="*/ 76 h 149"/>
                <a:gd name="T22" fmla="*/ 0 w 141"/>
                <a:gd name="T23" fmla="*/ 69 h 149"/>
                <a:gd name="T24" fmla="*/ 0 w 141"/>
                <a:gd name="T25" fmla="*/ 59 h 149"/>
                <a:gd name="T26" fmla="*/ 2 w 141"/>
                <a:gd name="T27" fmla="*/ 52 h 149"/>
                <a:gd name="T28" fmla="*/ 6 w 141"/>
                <a:gd name="T29" fmla="*/ 46 h 149"/>
                <a:gd name="T30" fmla="*/ 12 w 141"/>
                <a:gd name="T31" fmla="*/ 33 h 149"/>
                <a:gd name="T32" fmla="*/ 21 w 141"/>
                <a:gd name="T33" fmla="*/ 23 h 149"/>
                <a:gd name="T34" fmla="*/ 31 w 141"/>
                <a:gd name="T35" fmla="*/ 14 h 149"/>
                <a:gd name="T36" fmla="*/ 44 w 141"/>
                <a:gd name="T37" fmla="*/ 6 h 149"/>
                <a:gd name="T38" fmla="*/ 48 w 141"/>
                <a:gd name="T39" fmla="*/ 2 h 149"/>
                <a:gd name="T40" fmla="*/ 55 w 141"/>
                <a:gd name="T41" fmla="*/ 0 h 149"/>
                <a:gd name="T42" fmla="*/ 63 w 141"/>
                <a:gd name="T43" fmla="*/ 0 h 149"/>
                <a:gd name="T44" fmla="*/ 70 w 141"/>
                <a:gd name="T45" fmla="*/ 0 h 149"/>
                <a:gd name="T46" fmla="*/ 84 w 141"/>
                <a:gd name="T47" fmla="*/ 0 h 149"/>
                <a:gd name="T48" fmla="*/ 97 w 141"/>
                <a:gd name="T49" fmla="*/ 6 h 149"/>
                <a:gd name="T50" fmla="*/ 108 w 141"/>
                <a:gd name="T51" fmla="*/ 14 h 149"/>
                <a:gd name="T52" fmla="*/ 120 w 141"/>
                <a:gd name="T53" fmla="*/ 23 h 149"/>
                <a:gd name="T54" fmla="*/ 127 w 141"/>
                <a:gd name="T55" fmla="*/ 33 h 149"/>
                <a:gd name="T56" fmla="*/ 135 w 141"/>
                <a:gd name="T57" fmla="*/ 46 h 149"/>
                <a:gd name="T58" fmla="*/ 135 w 141"/>
                <a:gd name="T59" fmla="*/ 52 h 149"/>
                <a:gd name="T60" fmla="*/ 139 w 141"/>
                <a:gd name="T61" fmla="*/ 59 h 149"/>
                <a:gd name="T62" fmla="*/ 139 w 141"/>
                <a:gd name="T63" fmla="*/ 69 h 149"/>
                <a:gd name="T64" fmla="*/ 141 w 141"/>
                <a:gd name="T65" fmla="*/ 76 h 149"/>
                <a:gd name="T66" fmla="*/ 139 w 141"/>
                <a:gd name="T67" fmla="*/ 90 h 149"/>
                <a:gd name="T68" fmla="*/ 135 w 141"/>
                <a:gd name="T69" fmla="*/ 103 h 149"/>
                <a:gd name="T70" fmla="*/ 127 w 141"/>
                <a:gd name="T71" fmla="*/ 115 h 149"/>
                <a:gd name="T72" fmla="*/ 120 w 141"/>
                <a:gd name="T73" fmla="*/ 128 h 149"/>
                <a:gd name="T74" fmla="*/ 108 w 141"/>
                <a:gd name="T75" fmla="*/ 135 h 149"/>
                <a:gd name="T76" fmla="*/ 97 w 141"/>
                <a:gd name="T77" fmla="*/ 143 h 149"/>
                <a:gd name="T78" fmla="*/ 84 w 141"/>
                <a:gd name="T79" fmla="*/ 147 h 149"/>
                <a:gd name="T80" fmla="*/ 70 w 141"/>
                <a:gd name="T81" fmla="*/ 149 h 149"/>
                <a:gd name="T82" fmla="*/ 70 w 141"/>
                <a:gd name="T8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1" h="149">
                  <a:moveTo>
                    <a:pt x="70" y="149"/>
                  </a:moveTo>
                  <a:lnTo>
                    <a:pt x="63" y="149"/>
                  </a:lnTo>
                  <a:lnTo>
                    <a:pt x="55" y="147"/>
                  </a:lnTo>
                  <a:lnTo>
                    <a:pt x="48" y="145"/>
                  </a:lnTo>
                  <a:lnTo>
                    <a:pt x="44" y="143"/>
                  </a:lnTo>
                  <a:lnTo>
                    <a:pt x="31" y="135"/>
                  </a:lnTo>
                  <a:lnTo>
                    <a:pt x="21" y="128"/>
                  </a:lnTo>
                  <a:lnTo>
                    <a:pt x="12" y="115"/>
                  </a:lnTo>
                  <a:lnTo>
                    <a:pt x="6" y="103"/>
                  </a:lnTo>
                  <a:lnTo>
                    <a:pt x="0" y="90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6" y="46"/>
                  </a:lnTo>
                  <a:lnTo>
                    <a:pt x="12" y="33"/>
                  </a:lnTo>
                  <a:lnTo>
                    <a:pt x="21" y="23"/>
                  </a:lnTo>
                  <a:lnTo>
                    <a:pt x="31" y="14"/>
                  </a:lnTo>
                  <a:lnTo>
                    <a:pt x="44" y="6"/>
                  </a:lnTo>
                  <a:lnTo>
                    <a:pt x="48" y="2"/>
                  </a:lnTo>
                  <a:lnTo>
                    <a:pt x="55" y="0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84" y="0"/>
                  </a:lnTo>
                  <a:lnTo>
                    <a:pt x="97" y="6"/>
                  </a:lnTo>
                  <a:lnTo>
                    <a:pt x="108" y="14"/>
                  </a:lnTo>
                  <a:lnTo>
                    <a:pt x="120" y="23"/>
                  </a:lnTo>
                  <a:lnTo>
                    <a:pt x="127" y="33"/>
                  </a:lnTo>
                  <a:lnTo>
                    <a:pt x="135" y="46"/>
                  </a:lnTo>
                  <a:lnTo>
                    <a:pt x="135" y="52"/>
                  </a:lnTo>
                  <a:lnTo>
                    <a:pt x="139" y="59"/>
                  </a:lnTo>
                  <a:lnTo>
                    <a:pt x="139" y="69"/>
                  </a:lnTo>
                  <a:lnTo>
                    <a:pt x="141" y="76"/>
                  </a:lnTo>
                  <a:lnTo>
                    <a:pt x="139" y="90"/>
                  </a:lnTo>
                  <a:lnTo>
                    <a:pt x="135" y="103"/>
                  </a:lnTo>
                  <a:lnTo>
                    <a:pt x="127" y="115"/>
                  </a:lnTo>
                  <a:lnTo>
                    <a:pt x="120" y="128"/>
                  </a:lnTo>
                  <a:lnTo>
                    <a:pt x="108" y="135"/>
                  </a:lnTo>
                  <a:lnTo>
                    <a:pt x="97" y="143"/>
                  </a:lnTo>
                  <a:lnTo>
                    <a:pt x="84" y="147"/>
                  </a:lnTo>
                  <a:lnTo>
                    <a:pt x="70" y="149"/>
                  </a:lnTo>
                  <a:lnTo>
                    <a:pt x="70" y="1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98" name="Freeform 110"/>
            <p:cNvSpPr>
              <a:spLocks/>
            </p:cNvSpPr>
            <p:nvPr/>
          </p:nvSpPr>
          <p:spPr bwMode="auto">
            <a:xfrm>
              <a:off x="4918" y="2007"/>
              <a:ext cx="70" cy="74"/>
            </a:xfrm>
            <a:custGeom>
              <a:avLst/>
              <a:gdLst>
                <a:gd name="T0" fmla="*/ 70 w 140"/>
                <a:gd name="T1" fmla="*/ 148 h 148"/>
                <a:gd name="T2" fmla="*/ 63 w 140"/>
                <a:gd name="T3" fmla="*/ 147 h 148"/>
                <a:gd name="T4" fmla="*/ 55 w 140"/>
                <a:gd name="T5" fmla="*/ 147 h 148"/>
                <a:gd name="T6" fmla="*/ 49 w 140"/>
                <a:gd name="T7" fmla="*/ 143 h 148"/>
                <a:gd name="T8" fmla="*/ 42 w 140"/>
                <a:gd name="T9" fmla="*/ 141 h 148"/>
                <a:gd name="T10" fmla="*/ 30 w 140"/>
                <a:gd name="T11" fmla="*/ 133 h 148"/>
                <a:gd name="T12" fmla="*/ 19 w 140"/>
                <a:gd name="T13" fmla="*/ 126 h 148"/>
                <a:gd name="T14" fmla="*/ 11 w 140"/>
                <a:gd name="T15" fmla="*/ 114 h 148"/>
                <a:gd name="T16" fmla="*/ 6 w 140"/>
                <a:gd name="T17" fmla="*/ 103 h 148"/>
                <a:gd name="T18" fmla="*/ 2 w 140"/>
                <a:gd name="T19" fmla="*/ 95 h 148"/>
                <a:gd name="T20" fmla="*/ 0 w 140"/>
                <a:gd name="T21" fmla="*/ 88 h 148"/>
                <a:gd name="T22" fmla="*/ 0 w 140"/>
                <a:gd name="T23" fmla="*/ 80 h 148"/>
                <a:gd name="T24" fmla="*/ 0 w 140"/>
                <a:gd name="T25" fmla="*/ 74 h 148"/>
                <a:gd name="T26" fmla="*/ 0 w 140"/>
                <a:gd name="T27" fmla="*/ 67 h 148"/>
                <a:gd name="T28" fmla="*/ 0 w 140"/>
                <a:gd name="T29" fmla="*/ 57 h 148"/>
                <a:gd name="T30" fmla="*/ 2 w 140"/>
                <a:gd name="T31" fmla="*/ 50 h 148"/>
                <a:gd name="T32" fmla="*/ 6 w 140"/>
                <a:gd name="T33" fmla="*/ 44 h 148"/>
                <a:gd name="T34" fmla="*/ 11 w 140"/>
                <a:gd name="T35" fmla="*/ 33 h 148"/>
                <a:gd name="T36" fmla="*/ 19 w 140"/>
                <a:gd name="T37" fmla="*/ 21 h 148"/>
                <a:gd name="T38" fmla="*/ 30 w 140"/>
                <a:gd name="T39" fmla="*/ 12 h 148"/>
                <a:gd name="T40" fmla="*/ 42 w 140"/>
                <a:gd name="T41" fmla="*/ 6 h 148"/>
                <a:gd name="T42" fmla="*/ 49 w 140"/>
                <a:gd name="T43" fmla="*/ 2 h 148"/>
                <a:gd name="T44" fmla="*/ 55 w 140"/>
                <a:gd name="T45" fmla="*/ 0 h 148"/>
                <a:gd name="T46" fmla="*/ 63 w 140"/>
                <a:gd name="T47" fmla="*/ 0 h 148"/>
                <a:gd name="T48" fmla="*/ 70 w 140"/>
                <a:gd name="T49" fmla="*/ 0 h 148"/>
                <a:gd name="T50" fmla="*/ 83 w 140"/>
                <a:gd name="T51" fmla="*/ 0 h 148"/>
                <a:gd name="T52" fmla="*/ 97 w 140"/>
                <a:gd name="T53" fmla="*/ 6 h 148"/>
                <a:gd name="T54" fmla="*/ 106 w 140"/>
                <a:gd name="T55" fmla="*/ 12 h 148"/>
                <a:gd name="T56" fmla="*/ 120 w 140"/>
                <a:gd name="T57" fmla="*/ 21 h 148"/>
                <a:gd name="T58" fmla="*/ 127 w 140"/>
                <a:gd name="T59" fmla="*/ 33 h 148"/>
                <a:gd name="T60" fmla="*/ 135 w 140"/>
                <a:gd name="T61" fmla="*/ 44 h 148"/>
                <a:gd name="T62" fmla="*/ 137 w 140"/>
                <a:gd name="T63" fmla="*/ 50 h 148"/>
                <a:gd name="T64" fmla="*/ 139 w 140"/>
                <a:gd name="T65" fmla="*/ 57 h 148"/>
                <a:gd name="T66" fmla="*/ 140 w 140"/>
                <a:gd name="T67" fmla="*/ 67 h 148"/>
                <a:gd name="T68" fmla="*/ 140 w 140"/>
                <a:gd name="T69" fmla="*/ 74 h 148"/>
                <a:gd name="T70" fmla="*/ 140 w 140"/>
                <a:gd name="T71" fmla="*/ 80 h 148"/>
                <a:gd name="T72" fmla="*/ 139 w 140"/>
                <a:gd name="T73" fmla="*/ 88 h 148"/>
                <a:gd name="T74" fmla="*/ 137 w 140"/>
                <a:gd name="T75" fmla="*/ 95 h 148"/>
                <a:gd name="T76" fmla="*/ 135 w 140"/>
                <a:gd name="T77" fmla="*/ 103 h 148"/>
                <a:gd name="T78" fmla="*/ 127 w 140"/>
                <a:gd name="T79" fmla="*/ 114 h 148"/>
                <a:gd name="T80" fmla="*/ 120 w 140"/>
                <a:gd name="T81" fmla="*/ 126 h 148"/>
                <a:gd name="T82" fmla="*/ 106 w 140"/>
                <a:gd name="T83" fmla="*/ 133 h 148"/>
                <a:gd name="T84" fmla="*/ 97 w 140"/>
                <a:gd name="T85" fmla="*/ 141 h 148"/>
                <a:gd name="T86" fmla="*/ 83 w 140"/>
                <a:gd name="T87" fmla="*/ 147 h 148"/>
                <a:gd name="T88" fmla="*/ 70 w 140"/>
                <a:gd name="T89" fmla="*/ 148 h 148"/>
                <a:gd name="T90" fmla="*/ 70 w 140"/>
                <a:gd name="T9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0" h="148">
                  <a:moveTo>
                    <a:pt x="70" y="148"/>
                  </a:moveTo>
                  <a:lnTo>
                    <a:pt x="63" y="147"/>
                  </a:lnTo>
                  <a:lnTo>
                    <a:pt x="55" y="147"/>
                  </a:lnTo>
                  <a:lnTo>
                    <a:pt x="49" y="143"/>
                  </a:lnTo>
                  <a:lnTo>
                    <a:pt x="42" y="141"/>
                  </a:lnTo>
                  <a:lnTo>
                    <a:pt x="30" y="133"/>
                  </a:lnTo>
                  <a:lnTo>
                    <a:pt x="19" y="126"/>
                  </a:lnTo>
                  <a:lnTo>
                    <a:pt x="11" y="114"/>
                  </a:lnTo>
                  <a:lnTo>
                    <a:pt x="6" y="103"/>
                  </a:lnTo>
                  <a:lnTo>
                    <a:pt x="2" y="95"/>
                  </a:lnTo>
                  <a:lnTo>
                    <a:pt x="0" y="88"/>
                  </a:lnTo>
                  <a:lnTo>
                    <a:pt x="0" y="80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57"/>
                  </a:lnTo>
                  <a:lnTo>
                    <a:pt x="2" y="50"/>
                  </a:lnTo>
                  <a:lnTo>
                    <a:pt x="6" y="44"/>
                  </a:lnTo>
                  <a:lnTo>
                    <a:pt x="11" y="33"/>
                  </a:lnTo>
                  <a:lnTo>
                    <a:pt x="19" y="21"/>
                  </a:lnTo>
                  <a:lnTo>
                    <a:pt x="30" y="12"/>
                  </a:lnTo>
                  <a:lnTo>
                    <a:pt x="42" y="6"/>
                  </a:lnTo>
                  <a:lnTo>
                    <a:pt x="49" y="2"/>
                  </a:lnTo>
                  <a:lnTo>
                    <a:pt x="55" y="0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83" y="0"/>
                  </a:lnTo>
                  <a:lnTo>
                    <a:pt x="97" y="6"/>
                  </a:lnTo>
                  <a:lnTo>
                    <a:pt x="106" y="12"/>
                  </a:lnTo>
                  <a:lnTo>
                    <a:pt x="120" y="21"/>
                  </a:lnTo>
                  <a:lnTo>
                    <a:pt x="127" y="33"/>
                  </a:lnTo>
                  <a:lnTo>
                    <a:pt x="135" y="44"/>
                  </a:lnTo>
                  <a:lnTo>
                    <a:pt x="137" y="50"/>
                  </a:lnTo>
                  <a:lnTo>
                    <a:pt x="139" y="57"/>
                  </a:lnTo>
                  <a:lnTo>
                    <a:pt x="140" y="67"/>
                  </a:lnTo>
                  <a:lnTo>
                    <a:pt x="140" y="74"/>
                  </a:lnTo>
                  <a:lnTo>
                    <a:pt x="140" y="80"/>
                  </a:lnTo>
                  <a:lnTo>
                    <a:pt x="139" y="88"/>
                  </a:lnTo>
                  <a:lnTo>
                    <a:pt x="137" y="95"/>
                  </a:lnTo>
                  <a:lnTo>
                    <a:pt x="135" y="103"/>
                  </a:lnTo>
                  <a:lnTo>
                    <a:pt x="127" y="114"/>
                  </a:lnTo>
                  <a:lnTo>
                    <a:pt x="120" y="126"/>
                  </a:lnTo>
                  <a:lnTo>
                    <a:pt x="106" y="133"/>
                  </a:lnTo>
                  <a:lnTo>
                    <a:pt x="97" y="141"/>
                  </a:lnTo>
                  <a:lnTo>
                    <a:pt x="83" y="147"/>
                  </a:lnTo>
                  <a:lnTo>
                    <a:pt x="70" y="148"/>
                  </a:lnTo>
                  <a:lnTo>
                    <a:pt x="70" y="148"/>
                  </a:lnTo>
                  <a:close/>
                </a:path>
              </a:pathLst>
            </a:custGeom>
            <a:solidFill>
              <a:srgbClr val="F0E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199" name="Freeform 111"/>
            <p:cNvSpPr>
              <a:spLocks/>
            </p:cNvSpPr>
            <p:nvPr/>
          </p:nvSpPr>
          <p:spPr bwMode="auto">
            <a:xfrm>
              <a:off x="4465" y="2093"/>
              <a:ext cx="72" cy="73"/>
            </a:xfrm>
            <a:custGeom>
              <a:avLst/>
              <a:gdLst>
                <a:gd name="T0" fmla="*/ 70 w 142"/>
                <a:gd name="T1" fmla="*/ 147 h 147"/>
                <a:gd name="T2" fmla="*/ 63 w 142"/>
                <a:gd name="T3" fmla="*/ 147 h 147"/>
                <a:gd name="T4" fmla="*/ 55 w 142"/>
                <a:gd name="T5" fmla="*/ 145 h 147"/>
                <a:gd name="T6" fmla="*/ 49 w 142"/>
                <a:gd name="T7" fmla="*/ 143 h 147"/>
                <a:gd name="T8" fmla="*/ 44 w 142"/>
                <a:gd name="T9" fmla="*/ 141 h 147"/>
                <a:gd name="T10" fmla="*/ 30 w 142"/>
                <a:gd name="T11" fmla="*/ 133 h 147"/>
                <a:gd name="T12" fmla="*/ 21 w 142"/>
                <a:gd name="T13" fmla="*/ 126 h 147"/>
                <a:gd name="T14" fmla="*/ 13 w 142"/>
                <a:gd name="T15" fmla="*/ 112 h 147"/>
                <a:gd name="T16" fmla="*/ 6 w 142"/>
                <a:gd name="T17" fmla="*/ 101 h 147"/>
                <a:gd name="T18" fmla="*/ 0 w 142"/>
                <a:gd name="T19" fmla="*/ 86 h 147"/>
                <a:gd name="T20" fmla="*/ 0 w 142"/>
                <a:gd name="T21" fmla="*/ 72 h 147"/>
                <a:gd name="T22" fmla="*/ 0 w 142"/>
                <a:gd name="T23" fmla="*/ 65 h 147"/>
                <a:gd name="T24" fmla="*/ 0 w 142"/>
                <a:gd name="T25" fmla="*/ 57 h 147"/>
                <a:gd name="T26" fmla="*/ 2 w 142"/>
                <a:gd name="T27" fmla="*/ 50 h 147"/>
                <a:gd name="T28" fmla="*/ 6 w 142"/>
                <a:gd name="T29" fmla="*/ 42 h 147"/>
                <a:gd name="T30" fmla="*/ 13 w 142"/>
                <a:gd name="T31" fmla="*/ 31 h 147"/>
                <a:gd name="T32" fmla="*/ 21 w 142"/>
                <a:gd name="T33" fmla="*/ 21 h 147"/>
                <a:gd name="T34" fmla="*/ 30 w 142"/>
                <a:gd name="T35" fmla="*/ 12 h 147"/>
                <a:gd name="T36" fmla="*/ 44 w 142"/>
                <a:gd name="T37" fmla="*/ 4 h 147"/>
                <a:gd name="T38" fmla="*/ 49 w 142"/>
                <a:gd name="T39" fmla="*/ 0 h 147"/>
                <a:gd name="T40" fmla="*/ 55 w 142"/>
                <a:gd name="T41" fmla="*/ 0 h 147"/>
                <a:gd name="T42" fmla="*/ 63 w 142"/>
                <a:gd name="T43" fmla="*/ 0 h 147"/>
                <a:gd name="T44" fmla="*/ 70 w 142"/>
                <a:gd name="T45" fmla="*/ 0 h 147"/>
                <a:gd name="T46" fmla="*/ 84 w 142"/>
                <a:gd name="T47" fmla="*/ 0 h 147"/>
                <a:gd name="T48" fmla="*/ 99 w 142"/>
                <a:gd name="T49" fmla="*/ 4 h 147"/>
                <a:gd name="T50" fmla="*/ 108 w 142"/>
                <a:gd name="T51" fmla="*/ 12 h 147"/>
                <a:gd name="T52" fmla="*/ 122 w 142"/>
                <a:gd name="T53" fmla="*/ 21 h 147"/>
                <a:gd name="T54" fmla="*/ 129 w 142"/>
                <a:gd name="T55" fmla="*/ 31 h 147"/>
                <a:gd name="T56" fmla="*/ 135 w 142"/>
                <a:gd name="T57" fmla="*/ 42 h 147"/>
                <a:gd name="T58" fmla="*/ 137 w 142"/>
                <a:gd name="T59" fmla="*/ 50 h 147"/>
                <a:gd name="T60" fmla="*/ 139 w 142"/>
                <a:gd name="T61" fmla="*/ 57 h 147"/>
                <a:gd name="T62" fmla="*/ 141 w 142"/>
                <a:gd name="T63" fmla="*/ 65 h 147"/>
                <a:gd name="T64" fmla="*/ 142 w 142"/>
                <a:gd name="T65" fmla="*/ 72 h 147"/>
                <a:gd name="T66" fmla="*/ 139 w 142"/>
                <a:gd name="T67" fmla="*/ 86 h 147"/>
                <a:gd name="T68" fmla="*/ 135 w 142"/>
                <a:gd name="T69" fmla="*/ 101 h 147"/>
                <a:gd name="T70" fmla="*/ 129 w 142"/>
                <a:gd name="T71" fmla="*/ 112 h 147"/>
                <a:gd name="T72" fmla="*/ 122 w 142"/>
                <a:gd name="T73" fmla="*/ 126 h 147"/>
                <a:gd name="T74" fmla="*/ 108 w 142"/>
                <a:gd name="T75" fmla="*/ 133 h 147"/>
                <a:gd name="T76" fmla="*/ 99 w 142"/>
                <a:gd name="T77" fmla="*/ 141 h 147"/>
                <a:gd name="T78" fmla="*/ 84 w 142"/>
                <a:gd name="T79" fmla="*/ 145 h 147"/>
                <a:gd name="T80" fmla="*/ 70 w 142"/>
                <a:gd name="T81" fmla="*/ 147 h 147"/>
                <a:gd name="T82" fmla="*/ 70 w 142"/>
                <a:gd name="T8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2" h="147">
                  <a:moveTo>
                    <a:pt x="70" y="147"/>
                  </a:moveTo>
                  <a:lnTo>
                    <a:pt x="63" y="147"/>
                  </a:lnTo>
                  <a:lnTo>
                    <a:pt x="55" y="145"/>
                  </a:lnTo>
                  <a:lnTo>
                    <a:pt x="49" y="143"/>
                  </a:lnTo>
                  <a:lnTo>
                    <a:pt x="44" y="141"/>
                  </a:lnTo>
                  <a:lnTo>
                    <a:pt x="30" y="133"/>
                  </a:lnTo>
                  <a:lnTo>
                    <a:pt x="21" y="126"/>
                  </a:lnTo>
                  <a:lnTo>
                    <a:pt x="13" y="112"/>
                  </a:lnTo>
                  <a:lnTo>
                    <a:pt x="6" y="101"/>
                  </a:lnTo>
                  <a:lnTo>
                    <a:pt x="0" y="86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57"/>
                  </a:lnTo>
                  <a:lnTo>
                    <a:pt x="2" y="50"/>
                  </a:lnTo>
                  <a:lnTo>
                    <a:pt x="6" y="42"/>
                  </a:lnTo>
                  <a:lnTo>
                    <a:pt x="13" y="31"/>
                  </a:lnTo>
                  <a:lnTo>
                    <a:pt x="21" y="21"/>
                  </a:lnTo>
                  <a:lnTo>
                    <a:pt x="30" y="12"/>
                  </a:lnTo>
                  <a:lnTo>
                    <a:pt x="44" y="4"/>
                  </a:lnTo>
                  <a:lnTo>
                    <a:pt x="49" y="0"/>
                  </a:lnTo>
                  <a:lnTo>
                    <a:pt x="55" y="0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84" y="0"/>
                  </a:lnTo>
                  <a:lnTo>
                    <a:pt x="99" y="4"/>
                  </a:lnTo>
                  <a:lnTo>
                    <a:pt x="108" y="12"/>
                  </a:lnTo>
                  <a:lnTo>
                    <a:pt x="122" y="21"/>
                  </a:lnTo>
                  <a:lnTo>
                    <a:pt x="129" y="31"/>
                  </a:lnTo>
                  <a:lnTo>
                    <a:pt x="135" y="42"/>
                  </a:lnTo>
                  <a:lnTo>
                    <a:pt x="137" y="50"/>
                  </a:lnTo>
                  <a:lnTo>
                    <a:pt x="139" y="57"/>
                  </a:lnTo>
                  <a:lnTo>
                    <a:pt x="141" y="65"/>
                  </a:lnTo>
                  <a:lnTo>
                    <a:pt x="142" y="72"/>
                  </a:lnTo>
                  <a:lnTo>
                    <a:pt x="139" y="86"/>
                  </a:lnTo>
                  <a:lnTo>
                    <a:pt x="135" y="101"/>
                  </a:lnTo>
                  <a:lnTo>
                    <a:pt x="129" y="112"/>
                  </a:lnTo>
                  <a:lnTo>
                    <a:pt x="122" y="126"/>
                  </a:lnTo>
                  <a:lnTo>
                    <a:pt x="108" y="133"/>
                  </a:lnTo>
                  <a:lnTo>
                    <a:pt x="99" y="141"/>
                  </a:lnTo>
                  <a:lnTo>
                    <a:pt x="84" y="145"/>
                  </a:lnTo>
                  <a:lnTo>
                    <a:pt x="70" y="147"/>
                  </a:lnTo>
                  <a:lnTo>
                    <a:pt x="70" y="147"/>
                  </a:lnTo>
                  <a:close/>
                </a:path>
              </a:pathLst>
            </a:custGeom>
            <a:solidFill>
              <a:srgbClr val="F0E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200" name="Freeform 112"/>
            <p:cNvSpPr>
              <a:spLocks/>
            </p:cNvSpPr>
            <p:nvPr/>
          </p:nvSpPr>
          <p:spPr bwMode="auto">
            <a:xfrm>
              <a:off x="4240" y="2134"/>
              <a:ext cx="70" cy="74"/>
            </a:xfrm>
            <a:custGeom>
              <a:avLst/>
              <a:gdLst>
                <a:gd name="T0" fmla="*/ 71 w 141"/>
                <a:gd name="T1" fmla="*/ 146 h 146"/>
                <a:gd name="T2" fmla="*/ 63 w 141"/>
                <a:gd name="T3" fmla="*/ 146 h 146"/>
                <a:gd name="T4" fmla="*/ 55 w 141"/>
                <a:gd name="T5" fmla="*/ 144 h 146"/>
                <a:gd name="T6" fmla="*/ 50 w 141"/>
                <a:gd name="T7" fmla="*/ 142 h 146"/>
                <a:gd name="T8" fmla="*/ 44 w 141"/>
                <a:gd name="T9" fmla="*/ 141 h 146"/>
                <a:gd name="T10" fmla="*/ 31 w 141"/>
                <a:gd name="T11" fmla="*/ 133 h 146"/>
                <a:gd name="T12" fmla="*/ 21 w 141"/>
                <a:gd name="T13" fmla="*/ 125 h 146"/>
                <a:gd name="T14" fmla="*/ 12 w 141"/>
                <a:gd name="T15" fmla="*/ 114 h 146"/>
                <a:gd name="T16" fmla="*/ 6 w 141"/>
                <a:gd name="T17" fmla="*/ 101 h 146"/>
                <a:gd name="T18" fmla="*/ 0 w 141"/>
                <a:gd name="T19" fmla="*/ 87 h 146"/>
                <a:gd name="T20" fmla="*/ 0 w 141"/>
                <a:gd name="T21" fmla="*/ 74 h 146"/>
                <a:gd name="T22" fmla="*/ 0 w 141"/>
                <a:gd name="T23" fmla="*/ 66 h 146"/>
                <a:gd name="T24" fmla="*/ 0 w 141"/>
                <a:gd name="T25" fmla="*/ 59 h 146"/>
                <a:gd name="T26" fmla="*/ 2 w 141"/>
                <a:gd name="T27" fmla="*/ 49 h 146"/>
                <a:gd name="T28" fmla="*/ 6 w 141"/>
                <a:gd name="T29" fmla="*/ 44 h 146"/>
                <a:gd name="T30" fmla="*/ 12 w 141"/>
                <a:gd name="T31" fmla="*/ 32 h 146"/>
                <a:gd name="T32" fmla="*/ 21 w 141"/>
                <a:gd name="T33" fmla="*/ 21 h 146"/>
                <a:gd name="T34" fmla="*/ 31 w 141"/>
                <a:gd name="T35" fmla="*/ 13 h 146"/>
                <a:gd name="T36" fmla="*/ 44 w 141"/>
                <a:gd name="T37" fmla="*/ 6 h 146"/>
                <a:gd name="T38" fmla="*/ 50 w 141"/>
                <a:gd name="T39" fmla="*/ 2 h 146"/>
                <a:gd name="T40" fmla="*/ 55 w 141"/>
                <a:gd name="T41" fmla="*/ 0 h 146"/>
                <a:gd name="T42" fmla="*/ 63 w 141"/>
                <a:gd name="T43" fmla="*/ 0 h 146"/>
                <a:gd name="T44" fmla="*/ 71 w 141"/>
                <a:gd name="T45" fmla="*/ 0 h 146"/>
                <a:gd name="T46" fmla="*/ 84 w 141"/>
                <a:gd name="T47" fmla="*/ 0 h 146"/>
                <a:gd name="T48" fmla="*/ 97 w 141"/>
                <a:gd name="T49" fmla="*/ 6 h 146"/>
                <a:gd name="T50" fmla="*/ 109 w 141"/>
                <a:gd name="T51" fmla="*/ 13 h 146"/>
                <a:gd name="T52" fmla="*/ 120 w 141"/>
                <a:gd name="T53" fmla="*/ 21 h 146"/>
                <a:gd name="T54" fmla="*/ 130 w 141"/>
                <a:gd name="T55" fmla="*/ 32 h 146"/>
                <a:gd name="T56" fmla="*/ 135 w 141"/>
                <a:gd name="T57" fmla="*/ 44 h 146"/>
                <a:gd name="T58" fmla="*/ 137 w 141"/>
                <a:gd name="T59" fmla="*/ 49 h 146"/>
                <a:gd name="T60" fmla="*/ 139 w 141"/>
                <a:gd name="T61" fmla="*/ 59 h 146"/>
                <a:gd name="T62" fmla="*/ 141 w 141"/>
                <a:gd name="T63" fmla="*/ 66 h 146"/>
                <a:gd name="T64" fmla="*/ 141 w 141"/>
                <a:gd name="T65" fmla="*/ 74 h 146"/>
                <a:gd name="T66" fmla="*/ 139 w 141"/>
                <a:gd name="T67" fmla="*/ 87 h 146"/>
                <a:gd name="T68" fmla="*/ 135 w 141"/>
                <a:gd name="T69" fmla="*/ 101 h 146"/>
                <a:gd name="T70" fmla="*/ 130 w 141"/>
                <a:gd name="T71" fmla="*/ 114 h 146"/>
                <a:gd name="T72" fmla="*/ 120 w 141"/>
                <a:gd name="T73" fmla="*/ 125 h 146"/>
                <a:gd name="T74" fmla="*/ 109 w 141"/>
                <a:gd name="T75" fmla="*/ 133 h 146"/>
                <a:gd name="T76" fmla="*/ 97 w 141"/>
                <a:gd name="T77" fmla="*/ 141 h 146"/>
                <a:gd name="T78" fmla="*/ 84 w 141"/>
                <a:gd name="T79" fmla="*/ 144 h 146"/>
                <a:gd name="T80" fmla="*/ 71 w 141"/>
                <a:gd name="T81" fmla="*/ 146 h 146"/>
                <a:gd name="T82" fmla="*/ 71 w 141"/>
                <a:gd name="T83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1" h="146">
                  <a:moveTo>
                    <a:pt x="71" y="146"/>
                  </a:moveTo>
                  <a:lnTo>
                    <a:pt x="63" y="146"/>
                  </a:lnTo>
                  <a:lnTo>
                    <a:pt x="55" y="144"/>
                  </a:lnTo>
                  <a:lnTo>
                    <a:pt x="50" y="142"/>
                  </a:lnTo>
                  <a:lnTo>
                    <a:pt x="44" y="141"/>
                  </a:lnTo>
                  <a:lnTo>
                    <a:pt x="31" y="133"/>
                  </a:lnTo>
                  <a:lnTo>
                    <a:pt x="21" y="125"/>
                  </a:lnTo>
                  <a:lnTo>
                    <a:pt x="12" y="114"/>
                  </a:lnTo>
                  <a:lnTo>
                    <a:pt x="6" y="101"/>
                  </a:lnTo>
                  <a:lnTo>
                    <a:pt x="0" y="87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0" y="59"/>
                  </a:lnTo>
                  <a:lnTo>
                    <a:pt x="2" y="49"/>
                  </a:lnTo>
                  <a:lnTo>
                    <a:pt x="6" y="44"/>
                  </a:lnTo>
                  <a:lnTo>
                    <a:pt x="12" y="32"/>
                  </a:lnTo>
                  <a:lnTo>
                    <a:pt x="21" y="21"/>
                  </a:lnTo>
                  <a:lnTo>
                    <a:pt x="31" y="13"/>
                  </a:lnTo>
                  <a:lnTo>
                    <a:pt x="44" y="6"/>
                  </a:lnTo>
                  <a:lnTo>
                    <a:pt x="50" y="2"/>
                  </a:lnTo>
                  <a:lnTo>
                    <a:pt x="55" y="0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84" y="0"/>
                  </a:lnTo>
                  <a:lnTo>
                    <a:pt x="97" y="6"/>
                  </a:lnTo>
                  <a:lnTo>
                    <a:pt x="109" y="13"/>
                  </a:lnTo>
                  <a:lnTo>
                    <a:pt x="120" y="21"/>
                  </a:lnTo>
                  <a:lnTo>
                    <a:pt x="130" y="32"/>
                  </a:lnTo>
                  <a:lnTo>
                    <a:pt x="135" y="44"/>
                  </a:lnTo>
                  <a:lnTo>
                    <a:pt x="137" y="49"/>
                  </a:lnTo>
                  <a:lnTo>
                    <a:pt x="139" y="59"/>
                  </a:lnTo>
                  <a:lnTo>
                    <a:pt x="141" y="66"/>
                  </a:lnTo>
                  <a:lnTo>
                    <a:pt x="141" y="74"/>
                  </a:lnTo>
                  <a:lnTo>
                    <a:pt x="139" y="87"/>
                  </a:lnTo>
                  <a:lnTo>
                    <a:pt x="135" y="101"/>
                  </a:lnTo>
                  <a:lnTo>
                    <a:pt x="130" y="114"/>
                  </a:lnTo>
                  <a:lnTo>
                    <a:pt x="120" y="125"/>
                  </a:lnTo>
                  <a:lnTo>
                    <a:pt x="109" y="133"/>
                  </a:lnTo>
                  <a:lnTo>
                    <a:pt x="97" y="141"/>
                  </a:lnTo>
                  <a:lnTo>
                    <a:pt x="84" y="144"/>
                  </a:lnTo>
                  <a:lnTo>
                    <a:pt x="71" y="146"/>
                  </a:lnTo>
                  <a:lnTo>
                    <a:pt x="71" y="146"/>
                  </a:lnTo>
                  <a:close/>
                </a:path>
              </a:pathLst>
            </a:custGeom>
            <a:solidFill>
              <a:srgbClr val="F0E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201" name="Freeform 113"/>
            <p:cNvSpPr>
              <a:spLocks/>
            </p:cNvSpPr>
            <p:nvPr/>
          </p:nvSpPr>
          <p:spPr bwMode="auto">
            <a:xfrm>
              <a:off x="4371" y="2816"/>
              <a:ext cx="70" cy="82"/>
            </a:xfrm>
            <a:custGeom>
              <a:avLst/>
              <a:gdLst>
                <a:gd name="T0" fmla="*/ 70 w 138"/>
                <a:gd name="T1" fmla="*/ 166 h 166"/>
                <a:gd name="T2" fmla="*/ 62 w 138"/>
                <a:gd name="T3" fmla="*/ 166 h 166"/>
                <a:gd name="T4" fmla="*/ 55 w 138"/>
                <a:gd name="T5" fmla="*/ 164 h 166"/>
                <a:gd name="T6" fmla="*/ 47 w 138"/>
                <a:gd name="T7" fmla="*/ 160 h 166"/>
                <a:gd name="T8" fmla="*/ 41 w 138"/>
                <a:gd name="T9" fmla="*/ 160 h 166"/>
                <a:gd name="T10" fmla="*/ 30 w 138"/>
                <a:gd name="T11" fmla="*/ 151 h 166"/>
                <a:gd name="T12" fmla="*/ 21 w 138"/>
                <a:gd name="T13" fmla="*/ 141 h 166"/>
                <a:gd name="T14" fmla="*/ 11 w 138"/>
                <a:gd name="T15" fmla="*/ 128 h 166"/>
                <a:gd name="T16" fmla="*/ 3 w 138"/>
                <a:gd name="T17" fmla="*/ 115 h 166"/>
                <a:gd name="T18" fmla="*/ 2 w 138"/>
                <a:gd name="T19" fmla="*/ 107 h 166"/>
                <a:gd name="T20" fmla="*/ 0 w 138"/>
                <a:gd name="T21" fmla="*/ 99 h 166"/>
                <a:gd name="T22" fmla="*/ 0 w 138"/>
                <a:gd name="T23" fmla="*/ 92 h 166"/>
                <a:gd name="T24" fmla="*/ 0 w 138"/>
                <a:gd name="T25" fmla="*/ 84 h 166"/>
                <a:gd name="T26" fmla="*/ 0 w 138"/>
                <a:gd name="T27" fmla="*/ 75 h 166"/>
                <a:gd name="T28" fmla="*/ 0 w 138"/>
                <a:gd name="T29" fmla="*/ 67 h 166"/>
                <a:gd name="T30" fmla="*/ 2 w 138"/>
                <a:gd name="T31" fmla="*/ 59 h 166"/>
                <a:gd name="T32" fmla="*/ 3 w 138"/>
                <a:gd name="T33" fmla="*/ 52 h 166"/>
                <a:gd name="T34" fmla="*/ 11 w 138"/>
                <a:gd name="T35" fmla="*/ 37 h 166"/>
                <a:gd name="T36" fmla="*/ 21 w 138"/>
                <a:gd name="T37" fmla="*/ 25 h 166"/>
                <a:gd name="T38" fmla="*/ 30 w 138"/>
                <a:gd name="T39" fmla="*/ 14 h 166"/>
                <a:gd name="T40" fmla="*/ 41 w 138"/>
                <a:gd name="T41" fmla="*/ 6 h 166"/>
                <a:gd name="T42" fmla="*/ 47 w 138"/>
                <a:gd name="T43" fmla="*/ 2 h 166"/>
                <a:gd name="T44" fmla="*/ 55 w 138"/>
                <a:gd name="T45" fmla="*/ 2 h 166"/>
                <a:gd name="T46" fmla="*/ 62 w 138"/>
                <a:gd name="T47" fmla="*/ 0 h 166"/>
                <a:gd name="T48" fmla="*/ 70 w 138"/>
                <a:gd name="T49" fmla="*/ 0 h 166"/>
                <a:gd name="T50" fmla="*/ 81 w 138"/>
                <a:gd name="T51" fmla="*/ 2 h 166"/>
                <a:gd name="T52" fmla="*/ 95 w 138"/>
                <a:gd name="T53" fmla="*/ 6 h 166"/>
                <a:gd name="T54" fmla="*/ 106 w 138"/>
                <a:gd name="T55" fmla="*/ 14 h 166"/>
                <a:gd name="T56" fmla="*/ 118 w 138"/>
                <a:gd name="T57" fmla="*/ 25 h 166"/>
                <a:gd name="T58" fmla="*/ 125 w 138"/>
                <a:gd name="T59" fmla="*/ 37 h 166"/>
                <a:gd name="T60" fmla="*/ 131 w 138"/>
                <a:gd name="T61" fmla="*/ 52 h 166"/>
                <a:gd name="T62" fmla="*/ 133 w 138"/>
                <a:gd name="T63" fmla="*/ 59 h 166"/>
                <a:gd name="T64" fmla="*/ 135 w 138"/>
                <a:gd name="T65" fmla="*/ 67 h 166"/>
                <a:gd name="T66" fmla="*/ 137 w 138"/>
                <a:gd name="T67" fmla="*/ 75 h 166"/>
                <a:gd name="T68" fmla="*/ 138 w 138"/>
                <a:gd name="T69" fmla="*/ 84 h 166"/>
                <a:gd name="T70" fmla="*/ 137 w 138"/>
                <a:gd name="T71" fmla="*/ 92 h 166"/>
                <a:gd name="T72" fmla="*/ 135 w 138"/>
                <a:gd name="T73" fmla="*/ 99 h 166"/>
                <a:gd name="T74" fmla="*/ 133 w 138"/>
                <a:gd name="T75" fmla="*/ 107 h 166"/>
                <a:gd name="T76" fmla="*/ 131 w 138"/>
                <a:gd name="T77" fmla="*/ 115 h 166"/>
                <a:gd name="T78" fmla="*/ 125 w 138"/>
                <a:gd name="T79" fmla="*/ 128 h 166"/>
                <a:gd name="T80" fmla="*/ 118 w 138"/>
                <a:gd name="T81" fmla="*/ 141 h 166"/>
                <a:gd name="T82" fmla="*/ 106 w 138"/>
                <a:gd name="T83" fmla="*/ 151 h 166"/>
                <a:gd name="T84" fmla="*/ 95 w 138"/>
                <a:gd name="T85" fmla="*/ 160 h 166"/>
                <a:gd name="T86" fmla="*/ 81 w 138"/>
                <a:gd name="T87" fmla="*/ 164 h 166"/>
                <a:gd name="T88" fmla="*/ 70 w 138"/>
                <a:gd name="T89" fmla="*/ 166 h 166"/>
                <a:gd name="T90" fmla="*/ 70 w 138"/>
                <a:gd name="T9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8" h="166">
                  <a:moveTo>
                    <a:pt x="70" y="166"/>
                  </a:moveTo>
                  <a:lnTo>
                    <a:pt x="62" y="166"/>
                  </a:lnTo>
                  <a:lnTo>
                    <a:pt x="55" y="164"/>
                  </a:lnTo>
                  <a:lnTo>
                    <a:pt x="47" y="160"/>
                  </a:lnTo>
                  <a:lnTo>
                    <a:pt x="41" y="160"/>
                  </a:lnTo>
                  <a:lnTo>
                    <a:pt x="30" y="151"/>
                  </a:lnTo>
                  <a:lnTo>
                    <a:pt x="21" y="141"/>
                  </a:lnTo>
                  <a:lnTo>
                    <a:pt x="11" y="128"/>
                  </a:lnTo>
                  <a:lnTo>
                    <a:pt x="3" y="115"/>
                  </a:lnTo>
                  <a:lnTo>
                    <a:pt x="2" y="107"/>
                  </a:lnTo>
                  <a:lnTo>
                    <a:pt x="0" y="99"/>
                  </a:lnTo>
                  <a:lnTo>
                    <a:pt x="0" y="92"/>
                  </a:lnTo>
                  <a:lnTo>
                    <a:pt x="0" y="84"/>
                  </a:lnTo>
                  <a:lnTo>
                    <a:pt x="0" y="75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3" y="52"/>
                  </a:lnTo>
                  <a:lnTo>
                    <a:pt x="11" y="37"/>
                  </a:lnTo>
                  <a:lnTo>
                    <a:pt x="21" y="25"/>
                  </a:lnTo>
                  <a:lnTo>
                    <a:pt x="30" y="14"/>
                  </a:lnTo>
                  <a:lnTo>
                    <a:pt x="41" y="6"/>
                  </a:lnTo>
                  <a:lnTo>
                    <a:pt x="47" y="2"/>
                  </a:lnTo>
                  <a:lnTo>
                    <a:pt x="55" y="2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81" y="2"/>
                  </a:lnTo>
                  <a:lnTo>
                    <a:pt x="95" y="6"/>
                  </a:lnTo>
                  <a:lnTo>
                    <a:pt x="106" y="14"/>
                  </a:lnTo>
                  <a:lnTo>
                    <a:pt x="118" y="25"/>
                  </a:lnTo>
                  <a:lnTo>
                    <a:pt x="125" y="37"/>
                  </a:lnTo>
                  <a:lnTo>
                    <a:pt x="131" y="52"/>
                  </a:lnTo>
                  <a:lnTo>
                    <a:pt x="133" y="59"/>
                  </a:lnTo>
                  <a:lnTo>
                    <a:pt x="135" y="67"/>
                  </a:lnTo>
                  <a:lnTo>
                    <a:pt x="137" y="75"/>
                  </a:lnTo>
                  <a:lnTo>
                    <a:pt x="138" y="84"/>
                  </a:lnTo>
                  <a:lnTo>
                    <a:pt x="137" y="92"/>
                  </a:lnTo>
                  <a:lnTo>
                    <a:pt x="135" y="99"/>
                  </a:lnTo>
                  <a:lnTo>
                    <a:pt x="133" y="107"/>
                  </a:lnTo>
                  <a:lnTo>
                    <a:pt x="131" y="115"/>
                  </a:lnTo>
                  <a:lnTo>
                    <a:pt x="125" y="128"/>
                  </a:lnTo>
                  <a:lnTo>
                    <a:pt x="118" y="141"/>
                  </a:lnTo>
                  <a:lnTo>
                    <a:pt x="106" y="151"/>
                  </a:lnTo>
                  <a:lnTo>
                    <a:pt x="95" y="160"/>
                  </a:lnTo>
                  <a:lnTo>
                    <a:pt x="81" y="164"/>
                  </a:lnTo>
                  <a:lnTo>
                    <a:pt x="70" y="166"/>
                  </a:lnTo>
                  <a:lnTo>
                    <a:pt x="70" y="166"/>
                  </a:lnTo>
                  <a:close/>
                </a:path>
              </a:pathLst>
            </a:custGeom>
            <a:solidFill>
              <a:srgbClr val="CFC9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3202" name="Freeform 114"/>
            <p:cNvSpPr>
              <a:spLocks/>
            </p:cNvSpPr>
            <p:nvPr/>
          </p:nvSpPr>
          <p:spPr bwMode="auto">
            <a:xfrm>
              <a:off x="4445" y="2739"/>
              <a:ext cx="94" cy="112"/>
            </a:xfrm>
            <a:custGeom>
              <a:avLst/>
              <a:gdLst>
                <a:gd name="T0" fmla="*/ 82 w 186"/>
                <a:gd name="T1" fmla="*/ 222 h 224"/>
                <a:gd name="T2" fmla="*/ 65 w 186"/>
                <a:gd name="T3" fmla="*/ 218 h 224"/>
                <a:gd name="T4" fmla="*/ 49 w 186"/>
                <a:gd name="T5" fmla="*/ 209 h 224"/>
                <a:gd name="T6" fmla="*/ 32 w 186"/>
                <a:gd name="T7" fmla="*/ 195 h 224"/>
                <a:gd name="T8" fmla="*/ 19 w 186"/>
                <a:gd name="T9" fmla="*/ 182 h 224"/>
                <a:gd name="T10" fmla="*/ 11 w 186"/>
                <a:gd name="T11" fmla="*/ 163 h 224"/>
                <a:gd name="T12" fmla="*/ 2 w 186"/>
                <a:gd name="T13" fmla="*/ 144 h 224"/>
                <a:gd name="T14" fmla="*/ 0 w 186"/>
                <a:gd name="T15" fmla="*/ 123 h 224"/>
                <a:gd name="T16" fmla="*/ 0 w 186"/>
                <a:gd name="T17" fmla="*/ 100 h 224"/>
                <a:gd name="T18" fmla="*/ 2 w 186"/>
                <a:gd name="T19" fmla="*/ 77 h 224"/>
                <a:gd name="T20" fmla="*/ 11 w 186"/>
                <a:gd name="T21" fmla="*/ 57 h 224"/>
                <a:gd name="T22" fmla="*/ 19 w 186"/>
                <a:gd name="T23" fmla="*/ 39 h 224"/>
                <a:gd name="T24" fmla="*/ 32 w 186"/>
                <a:gd name="T25" fmla="*/ 24 h 224"/>
                <a:gd name="T26" fmla="*/ 49 w 186"/>
                <a:gd name="T27" fmla="*/ 11 h 224"/>
                <a:gd name="T28" fmla="*/ 65 w 186"/>
                <a:gd name="T29" fmla="*/ 3 h 224"/>
                <a:gd name="T30" fmla="*/ 82 w 186"/>
                <a:gd name="T31" fmla="*/ 0 h 224"/>
                <a:gd name="T32" fmla="*/ 103 w 186"/>
                <a:gd name="T33" fmla="*/ 0 h 224"/>
                <a:gd name="T34" fmla="*/ 120 w 186"/>
                <a:gd name="T35" fmla="*/ 3 h 224"/>
                <a:gd name="T36" fmla="*/ 137 w 186"/>
                <a:gd name="T37" fmla="*/ 11 h 224"/>
                <a:gd name="T38" fmla="*/ 150 w 186"/>
                <a:gd name="T39" fmla="*/ 24 h 224"/>
                <a:gd name="T40" fmla="*/ 163 w 186"/>
                <a:gd name="T41" fmla="*/ 39 h 224"/>
                <a:gd name="T42" fmla="*/ 173 w 186"/>
                <a:gd name="T43" fmla="*/ 57 h 224"/>
                <a:gd name="T44" fmla="*/ 181 w 186"/>
                <a:gd name="T45" fmla="*/ 77 h 224"/>
                <a:gd name="T46" fmla="*/ 184 w 186"/>
                <a:gd name="T47" fmla="*/ 100 h 224"/>
                <a:gd name="T48" fmla="*/ 184 w 186"/>
                <a:gd name="T49" fmla="*/ 123 h 224"/>
                <a:gd name="T50" fmla="*/ 181 w 186"/>
                <a:gd name="T51" fmla="*/ 144 h 224"/>
                <a:gd name="T52" fmla="*/ 173 w 186"/>
                <a:gd name="T53" fmla="*/ 163 h 224"/>
                <a:gd name="T54" fmla="*/ 163 w 186"/>
                <a:gd name="T55" fmla="*/ 182 h 224"/>
                <a:gd name="T56" fmla="*/ 150 w 186"/>
                <a:gd name="T57" fmla="*/ 195 h 224"/>
                <a:gd name="T58" fmla="*/ 137 w 186"/>
                <a:gd name="T59" fmla="*/ 209 h 224"/>
                <a:gd name="T60" fmla="*/ 120 w 186"/>
                <a:gd name="T61" fmla="*/ 218 h 224"/>
                <a:gd name="T62" fmla="*/ 103 w 186"/>
                <a:gd name="T63" fmla="*/ 222 h 224"/>
                <a:gd name="T64" fmla="*/ 93 w 186"/>
                <a:gd name="T65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6" h="224">
                  <a:moveTo>
                    <a:pt x="93" y="224"/>
                  </a:moveTo>
                  <a:lnTo>
                    <a:pt x="82" y="222"/>
                  </a:lnTo>
                  <a:lnTo>
                    <a:pt x="74" y="222"/>
                  </a:lnTo>
                  <a:lnTo>
                    <a:pt x="65" y="218"/>
                  </a:lnTo>
                  <a:lnTo>
                    <a:pt x="57" y="214"/>
                  </a:lnTo>
                  <a:lnTo>
                    <a:pt x="49" y="209"/>
                  </a:lnTo>
                  <a:lnTo>
                    <a:pt x="40" y="203"/>
                  </a:lnTo>
                  <a:lnTo>
                    <a:pt x="32" y="195"/>
                  </a:lnTo>
                  <a:lnTo>
                    <a:pt x="28" y="191"/>
                  </a:lnTo>
                  <a:lnTo>
                    <a:pt x="19" y="182"/>
                  </a:lnTo>
                  <a:lnTo>
                    <a:pt x="15" y="172"/>
                  </a:lnTo>
                  <a:lnTo>
                    <a:pt x="11" y="163"/>
                  </a:lnTo>
                  <a:lnTo>
                    <a:pt x="6" y="155"/>
                  </a:lnTo>
                  <a:lnTo>
                    <a:pt x="2" y="144"/>
                  </a:lnTo>
                  <a:lnTo>
                    <a:pt x="2" y="133"/>
                  </a:lnTo>
                  <a:lnTo>
                    <a:pt x="0" y="123"/>
                  </a:lnTo>
                  <a:lnTo>
                    <a:pt x="0" y="112"/>
                  </a:lnTo>
                  <a:lnTo>
                    <a:pt x="0" y="100"/>
                  </a:lnTo>
                  <a:lnTo>
                    <a:pt x="2" y="89"/>
                  </a:lnTo>
                  <a:lnTo>
                    <a:pt x="2" y="77"/>
                  </a:lnTo>
                  <a:lnTo>
                    <a:pt x="6" y="68"/>
                  </a:lnTo>
                  <a:lnTo>
                    <a:pt x="11" y="57"/>
                  </a:lnTo>
                  <a:lnTo>
                    <a:pt x="15" y="49"/>
                  </a:lnTo>
                  <a:lnTo>
                    <a:pt x="19" y="39"/>
                  </a:lnTo>
                  <a:lnTo>
                    <a:pt x="28" y="34"/>
                  </a:lnTo>
                  <a:lnTo>
                    <a:pt x="32" y="24"/>
                  </a:lnTo>
                  <a:lnTo>
                    <a:pt x="40" y="19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3"/>
                  </a:lnTo>
                  <a:lnTo>
                    <a:pt x="74" y="1"/>
                  </a:lnTo>
                  <a:lnTo>
                    <a:pt x="82" y="0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0" y="1"/>
                  </a:lnTo>
                  <a:lnTo>
                    <a:pt x="120" y="3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9"/>
                  </a:lnTo>
                  <a:lnTo>
                    <a:pt x="150" y="24"/>
                  </a:lnTo>
                  <a:lnTo>
                    <a:pt x="158" y="34"/>
                  </a:lnTo>
                  <a:lnTo>
                    <a:pt x="163" y="39"/>
                  </a:lnTo>
                  <a:lnTo>
                    <a:pt x="169" y="49"/>
                  </a:lnTo>
                  <a:lnTo>
                    <a:pt x="173" y="57"/>
                  </a:lnTo>
                  <a:lnTo>
                    <a:pt x="179" y="68"/>
                  </a:lnTo>
                  <a:lnTo>
                    <a:pt x="181" y="77"/>
                  </a:lnTo>
                  <a:lnTo>
                    <a:pt x="182" y="89"/>
                  </a:lnTo>
                  <a:lnTo>
                    <a:pt x="184" y="100"/>
                  </a:lnTo>
                  <a:lnTo>
                    <a:pt x="186" y="112"/>
                  </a:lnTo>
                  <a:lnTo>
                    <a:pt x="184" y="123"/>
                  </a:lnTo>
                  <a:lnTo>
                    <a:pt x="182" y="133"/>
                  </a:lnTo>
                  <a:lnTo>
                    <a:pt x="181" y="144"/>
                  </a:lnTo>
                  <a:lnTo>
                    <a:pt x="179" y="155"/>
                  </a:lnTo>
                  <a:lnTo>
                    <a:pt x="173" y="163"/>
                  </a:lnTo>
                  <a:lnTo>
                    <a:pt x="169" y="172"/>
                  </a:lnTo>
                  <a:lnTo>
                    <a:pt x="163" y="182"/>
                  </a:lnTo>
                  <a:lnTo>
                    <a:pt x="158" y="191"/>
                  </a:lnTo>
                  <a:lnTo>
                    <a:pt x="150" y="195"/>
                  </a:lnTo>
                  <a:lnTo>
                    <a:pt x="144" y="203"/>
                  </a:lnTo>
                  <a:lnTo>
                    <a:pt x="137" y="209"/>
                  </a:lnTo>
                  <a:lnTo>
                    <a:pt x="129" y="214"/>
                  </a:lnTo>
                  <a:lnTo>
                    <a:pt x="120" y="218"/>
                  </a:lnTo>
                  <a:lnTo>
                    <a:pt x="110" y="222"/>
                  </a:lnTo>
                  <a:lnTo>
                    <a:pt x="103" y="222"/>
                  </a:lnTo>
                  <a:lnTo>
                    <a:pt x="93" y="224"/>
                  </a:lnTo>
                  <a:lnTo>
                    <a:pt x="93" y="224"/>
                  </a:lnTo>
                  <a:close/>
                </a:path>
              </a:pathLst>
            </a:custGeom>
            <a:solidFill>
              <a:srgbClr val="CFC9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8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842250" y="500422"/>
            <a:ext cx="1193800" cy="476250"/>
          </a:xfrm>
        </p:spPr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5656179"/>
      </p:ext>
    </p:extLst>
  </p:cSld>
  <p:clrMapOvr>
    <a:masterClrMapping/>
  </p:clrMapOvr>
  <p:transition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11111E-6 3.00717E-6 L -0.00122 0.12861 L -0.19653 0.03284 L -0.19653 -0.09392 L -1.11111E-6 3.00717E-6 Z " pathEditMode="relative" ptsTypes="AAAAA">
                                      <p:cBhvr>
                                        <p:cTn id="6" dur="2000" fill="hold"/>
                                        <p:tgtEl>
                                          <p:spTgt spid="473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72222E-6 -2.26463E-6 L 0.2401 0.20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73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7" y="10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ndarray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변환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r>
              <a:rPr lang="en-US" altLang="ko-KR" dirty="0" err="1" smtClean="0">
                <a:sym typeface="Wingdings" pitchFamily="2" charset="2"/>
              </a:rPr>
              <a:t>DataFrame</a:t>
            </a:r>
            <a:r>
              <a:rPr lang="en-US" altLang="ko-KR" dirty="0" smtClean="0">
                <a:sym typeface="Wingdings" pitchFamily="2" charset="2"/>
              </a:rPr>
              <a:t>  </a:t>
            </a:r>
            <a:r>
              <a:rPr lang="ko-KR" altLang="en-US" dirty="0" smtClean="0">
                <a:sym typeface="Wingdings" pitchFamily="2" charset="2"/>
              </a:rPr>
              <a:t>리스트 변환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err="1" smtClean="0">
                <a:sym typeface="Wingdings" pitchFamily="2" charset="2"/>
              </a:rPr>
              <a:t>ndarray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얻은 후 </a:t>
            </a:r>
            <a:r>
              <a:rPr lang="en-US" altLang="ko-KR" dirty="0" err="1" smtClean="0">
                <a:sym typeface="Wingdings" pitchFamily="2" charset="2"/>
              </a:rPr>
              <a:t>tolist</a:t>
            </a:r>
            <a:r>
              <a:rPr lang="en-US" altLang="ko-KR" dirty="0" smtClean="0">
                <a:sym typeface="Wingdings" pitchFamily="2" charset="2"/>
              </a:rPr>
              <a:t>()</a:t>
            </a: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100</a:t>
            </a:fld>
            <a:endParaRPr lang="en-US" altLang="ko-KR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04" b="1790"/>
          <a:stretch/>
        </p:blipFill>
        <p:spPr bwMode="auto">
          <a:xfrm>
            <a:off x="0" y="1628800"/>
            <a:ext cx="9144000" cy="1600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58" b="14479"/>
          <a:stretch/>
        </p:blipFill>
        <p:spPr bwMode="auto">
          <a:xfrm>
            <a:off x="0" y="4611588"/>
            <a:ext cx="91440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6206277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err="1" smtClean="0">
                <a:sym typeface="Wingdings" pitchFamily="2" charset="2"/>
              </a:rPr>
              <a:t>딕셔너리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변환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err="1" smtClean="0">
                <a:sym typeface="Wingdings" pitchFamily="2" charset="2"/>
              </a:rPr>
              <a:t>DataFrame</a:t>
            </a:r>
            <a:r>
              <a:rPr lang="ko-KR" altLang="en-US" dirty="0" smtClean="0">
                <a:sym typeface="Wingdings" pitchFamily="2" charset="2"/>
              </a:rPr>
              <a:t>의 </a:t>
            </a:r>
            <a:r>
              <a:rPr lang="en-US" altLang="ko-KR" dirty="0" err="1" smtClean="0">
                <a:sym typeface="Wingdings" pitchFamily="2" charset="2"/>
              </a:rPr>
              <a:t>to_dict</a:t>
            </a:r>
            <a:r>
              <a:rPr lang="en-US" altLang="ko-KR" dirty="0" smtClean="0">
                <a:sym typeface="Wingdings" pitchFamily="2" charset="2"/>
              </a:rPr>
              <a:t>(‘list’)</a:t>
            </a: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101</a:t>
            </a:fld>
            <a:endParaRPr lang="en-US" altLang="ko-KR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74" b="8531"/>
          <a:stretch/>
        </p:blipFill>
        <p:spPr bwMode="auto">
          <a:xfrm>
            <a:off x="0" y="2060848"/>
            <a:ext cx="9144000" cy="1419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자유형 4"/>
          <p:cNvSpPr/>
          <p:nvPr/>
        </p:nvSpPr>
        <p:spPr>
          <a:xfrm>
            <a:off x="4246704" y="1962150"/>
            <a:ext cx="332010" cy="990600"/>
          </a:xfrm>
          <a:custGeom>
            <a:avLst/>
            <a:gdLst>
              <a:gd name="connsiteX0" fmla="*/ 220521 w 332010"/>
              <a:gd name="connsiteY0" fmla="*/ 0 h 990600"/>
              <a:gd name="connsiteX1" fmla="*/ 1446 w 332010"/>
              <a:gd name="connsiteY1" fmla="*/ 400050 h 990600"/>
              <a:gd name="connsiteX2" fmla="*/ 315771 w 332010"/>
              <a:gd name="connsiteY2" fmla="*/ 638175 h 990600"/>
              <a:gd name="connsiteX3" fmla="*/ 258621 w 332010"/>
              <a:gd name="connsiteY3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010" h="990600">
                <a:moveTo>
                  <a:pt x="220521" y="0"/>
                </a:moveTo>
                <a:cubicBezTo>
                  <a:pt x="103046" y="146844"/>
                  <a:pt x="-14429" y="293688"/>
                  <a:pt x="1446" y="400050"/>
                </a:cubicBezTo>
                <a:cubicBezTo>
                  <a:pt x="17321" y="506413"/>
                  <a:pt x="272908" y="539750"/>
                  <a:pt x="315771" y="638175"/>
                </a:cubicBezTo>
                <a:cubicBezTo>
                  <a:pt x="358634" y="736600"/>
                  <a:pt x="308627" y="863600"/>
                  <a:pt x="258621" y="99060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99992" y="2370411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값을 리스트로 표현</a:t>
            </a: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308132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칼럼 </a:t>
            </a:r>
            <a:r>
              <a:rPr lang="en-US" altLang="ko-KR" dirty="0" smtClean="0">
                <a:sym typeface="Wingdings" pitchFamily="2" charset="2"/>
              </a:rPr>
              <a:t>‘</a:t>
            </a:r>
            <a:r>
              <a:rPr lang="en-US" altLang="ko-KR" dirty="0" err="1" smtClean="0">
                <a:sym typeface="Wingdings" pitchFamily="2" charset="2"/>
              </a:rPr>
              <a:t>Age_0</a:t>
            </a:r>
            <a:r>
              <a:rPr lang="en-US" altLang="ko-KR" dirty="0" smtClean="0">
                <a:sym typeface="Wingdings" pitchFamily="2" charset="2"/>
              </a:rPr>
              <a:t>’ </a:t>
            </a:r>
            <a:r>
              <a:rPr lang="ko-KR" altLang="en-US" dirty="0" smtClean="0">
                <a:sym typeface="Wingdings" pitchFamily="2" charset="2"/>
              </a:rPr>
              <a:t>추가 및 모든 값을 </a:t>
            </a:r>
            <a:r>
              <a:rPr lang="en-US" altLang="ko-KR" dirty="0" smtClean="0">
                <a:sym typeface="Wingdings" pitchFamily="2" charset="2"/>
              </a:rPr>
              <a:t>0</a:t>
            </a:r>
            <a:r>
              <a:rPr lang="ko-KR" altLang="en-US" dirty="0" smtClean="0">
                <a:sym typeface="Wingdings" pitchFamily="2" charset="2"/>
              </a:rPr>
              <a:t>으로 할당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102</a:t>
            </a:fld>
            <a:endParaRPr lang="en-US" altLang="ko-KR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56" b="14479"/>
          <a:stretch/>
        </p:blipFill>
        <p:spPr bwMode="auto">
          <a:xfrm>
            <a:off x="0" y="1556792"/>
            <a:ext cx="9144000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2363446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기존 칼럼 이용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103</a:t>
            </a:fld>
            <a:endParaRPr lang="en-US" altLang="ko-KR" dirty="0"/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38" b="16776"/>
          <a:stretch/>
        </p:blipFill>
        <p:spPr bwMode="auto">
          <a:xfrm>
            <a:off x="0" y="1628800"/>
            <a:ext cx="914400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6945209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기존 칼럼 값 갱신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104</a:t>
            </a:fld>
            <a:endParaRPr lang="en-US" altLang="ko-KR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88" b="17039"/>
          <a:stretch/>
        </p:blipFill>
        <p:spPr bwMode="auto">
          <a:xfrm>
            <a:off x="0" y="1628800"/>
            <a:ext cx="91440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6164183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데이터 삭제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err="1" smtClean="0">
                <a:sym typeface="Wingdings" pitchFamily="2" charset="2"/>
              </a:rPr>
              <a:t>DataFrame.drop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en-US" altLang="ko-KR" b="1" dirty="0" smtClean="0">
                <a:sym typeface="Wingdings" pitchFamily="2" charset="2"/>
              </a:rPr>
              <a:t>labels=None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en-US" altLang="ko-KR" b="1" dirty="0" smtClean="0">
                <a:sym typeface="Wingdings" pitchFamily="2" charset="2"/>
              </a:rPr>
              <a:t>axis=0</a:t>
            </a:r>
            <a:r>
              <a:rPr lang="en-US" altLang="ko-KR" dirty="0" smtClean="0">
                <a:sym typeface="Wingdings" pitchFamily="2" charset="2"/>
              </a:rPr>
              <a:t>, index=None, columns=None, level=None, </a:t>
            </a:r>
            <a:r>
              <a:rPr lang="en-US" altLang="ko-KR" b="1" dirty="0" err="1" smtClean="0">
                <a:sym typeface="Wingdings" pitchFamily="2" charset="2"/>
              </a:rPr>
              <a:t>inplace</a:t>
            </a:r>
            <a:r>
              <a:rPr lang="en-US" altLang="ko-KR" b="1" dirty="0" smtClean="0">
                <a:sym typeface="Wingdings" pitchFamily="2" charset="2"/>
              </a:rPr>
              <a:t>=False</a:t>
            </a:r>
            <a:r>
              <a:rPr lang="en-US" altLang="ko-KR" dirty="0" smtClean="0">
                <a:sym typeface="Wingdings" pitchFamily="2" charset="2"/>
              </a:rPr>
              <a:t>, errors=‘raise’)</a:t>
            </a:r>
          </a:p>
          <a:p>
            <a:endParaRPr lang="en-US" altLang="ko-KR" dirty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105</a:t>
            </a:fld>
            <a:endParaRPr lang="en-US" altLang="ko-KR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7028043" y="2461538"/>
            <a:ext cx="0" cy="828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7028043" y="2461538"/>
            <a:ext cx="828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95995" y="320368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axis=0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20131" y="227687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axis=1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560660" y="1933575"/>
            <a:ext cx="658915" cy="919361"/>
          </a:xfrm>
          <a:custGeom>
            <a:avLst/>
            <a:gdLst>
              <a:gd name="connsiteX0" fmla="*/ 658915 w 658915"/>
              <a:gd name="connsiteY0" fmla="*/ 0 h 1171575"/>
              <a:gd name="connsiteX1" fmla="*/ 1690 w 658915"/>
              <a:gd name="connsiteY1" fmla="*/ 638175 h 1171575"/>
              <a:gd name="connsiteX2" fmla="*/ 506515 w 658915"/>
              <a:gd name="connsiteY2" fmla="*/ 1171575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8915" h="1171575">
                <a:moveTo>
                  <a:pt x="658915" y="0"/>
                </a:moveTo>
                <a:cubicBezTo>
                  <a:pt x="343002" y="221456"/>
                  <a:pt x="27090" y="442913"/>
                  <a:pt x="1690" y="638175"/>
                </a:cubicBezTo>
                <a:cubicBezTo>
                  <a:pt x="-23710" y="833437"/>
                  <a:pt x="241402" y="1002506"/>
                  <a:pt x="506515" y="117157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42582" y="2806660"/>
            <a:ext cx="2962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axis=1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인 경우 칼럼 이름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axis=0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인 경우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인덱스 번호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23" b="16510"/>
          <a:stretch/>
        </p:blipFill>
        <p:spPr bwMode="auto">
          <a:xfrm>
            <a:off x="0" y="3717032"/>
            <a:ext cx="914400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78906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데이터 삭제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err="1" smtClean="0">
                <a:sym typeface="Wingdings" pitchFamily="2" charset="2"/>
              </a:rPr>
              <a:t>DataFrame.drop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en-US" altLang="ko-KR" b="1" dirty="0" smtClean="0">
                <a:sym typeface="Wingdings" pitchFamily="2" charset="2"/>
              </a:rPr>
              <a:t>labels=None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en-US" altLang="ko-KR" b="1" dirty="0" smtClean="0">
                <a:sym typeface="Wingdings" pitchFamily="2" charset="2"/>
              </a:rPr>
              <a:t>axis=0</a:t>
            </a:r>
            <a:r>
              <a:rPr lang="en-US" altLang="ko-KR" dirty="0" smtClean="0">
                <a:sym typeface="Wingdings" pitchFamily="2" charset="2"/>
              </a:rPr>
              <a:t>, index=None, columns=None, level=None, </a:t>
            </a:r>
            <a:r>
              <a:rPr lang="en-US" altLang="ko-KR" b="1" dirty="0" err="1" smtClean="0">
                <a:sym typeface="Wingdings" pitchFamily="2" charset="2"/>
              </a:rPr>
              <a:t>inplace</a:t>
            </a:r>
            <a:r>
              <a:rPr lang="en-US" altLang="ko-KR" b="1" dirty="0" smtClean="0">
                <a:sym typeface="Wingdings" pitchFamily="2" charset="2"/>
              </a:rPr>
              <a:t>=False</a:t>
            </a:r>
            <a:r>
              <a:rPr lang="en-US" altLang="ko-KR" dirty="0" smtClean="0">
                <a:sym typeface="Wingdings" pitchFamily="2" charset="2"/>
              </a:rPr>
              <a:t>, errors=‘raise’)</a:t>
            </a:r>
          </a:p>
          <a:p>
            <a:endParaRPr lang="en-US" altLang="ko-KR" dirty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106</a:t>
            </a:fld>
            <a:endParaRPr lang="en-US" altLang="ko-KR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5" b="16775"/>
          <a:stretch/>
        </p:blipFill>
        <p:spPr bwMode="auto">
          <a:xfrm>
            <a:off x="0" y="3488199"/>
            <a:ext cx="9144000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자유형 11"/>
          <p:cNvSpPr/>
          <p:nvPr/>
        </p:nvSpPr>
        <p:spPr>
          <a:xfrm>
            <a:off x="6105949" y="3416563"/>
            <a:ext cx="894926" cy="609600"/>
          </a:xfrm>
          <a:custGeom>
            <a:avLst/>
            <a:gdLst>
              <a:gd name="connsiteX0" fmla="*/ 894926 w 894926"/>
              <a:gd name="connsiteY0" fmla="*/ 609600 h 609600"/>
              <a:gd name="connsiteX1" fmla="*/ 75776 w 894926"/>
              <a:gd name="connsiteY1" fmla="*/ 352425 h 609600"/>
              <a:gd name="connsiteX2" fmla="*/ 85301 w 894926"/>
              <a:gd name="connsiteY2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4926" h="609600">
                <a:moveTo>
                  <a:pt x="894926" y="609600"/>
                </a:moveTo>
                <a:cubicBezTo>
                  <a:pt x="552819" y="531812"/>
                  <a:pt x="210713" y="454025"/>
                  <a:pt x="75776" y="352425"/>
                </a:cubicBezTo>
                <a:cubicBezTo>
                  <a:pt x="-59162" y="250825"/>
                  <a:pt x="13069" y="125412"/>
                  <a:pt x="8530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694688" y="3118867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titanic_df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에는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Age_0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 남아 있음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39952" y="2564904"/>
            <a:ext cx="499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inplace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=False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이면 원본을 복제하여 칼럼 삭제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6096000" y="2324100"/>
            <a:ext cx="657225" cy="295275"/>
          </a:xfrm>
          <a:custGeom>
            <a:avLst/>
            <a:gdLst>
              <a:gd name="connsiteX0" fmla="*/ 657225 w 657225"/>
              <a:gd name="connsiteY0" fmla="*/ 0 h 295275"/>
              <a:gd name="connsiteX1" fmla="*/ 200025 w 657225"/>
              <a:gd name="connsiteY1" fmla="*/ 85725 h 295275"/>
              <a:gd name="connsiteX2" fmla="*/ 0 w 657225"/>
              <a:gd name="connsiteY2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225" h="295275">
                <a:moveTo>
                  <a:pt x="657225" y="0"/>
                </a:moveTo>
                <a:cubicBezTo>
                  <a:pt x="483393" y="18256"/>
                  <a:pt x="309562" y="36513"/>
                  <a:pt x="200025" y="85725"/>
                </a:cubicBezTo>
                <a:cubicBezTo>
                  <a:pt x="90487" y="134938"/>
                  <a:pt x="45243" y="215106"/>
                  <a:pt x="0" y="29527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446601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원본의 칼럼 삭제 및 여러 칼럼 삭제</a:t>
            </a:r>
            <a:endParaRPr lang="en-US" altLang="ko-KR" dirty="0" smtClean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107</a:t>
            </a:fld>
            <a:endParaRPr lang="en-US" altLang="ko-KR" dirty="0"/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28" b="16541"/>
          <a:stretch/>
        </p:blipFill>
        <p:spPr bwMode="auto">
          <a:xfrm>
            <a:off x="0" y="2132856"/>
            <a:ext cx="9144000" cy="2745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자유형 5"/>
          <p:cNvSpPr/>
          <p:nvPr/>
        </p:nvSpPr>
        <p:spPr>
          <a:xfrm>
            <a:off x="3038475" y="1876425"/>
            <a:ext cx="504825" cy="381000"/>
          </a:xfrm>
          <a:custGeom>
            <a:avLst/>
            <a:gdLst>
              <a:gd name="connsiteX0" fmla="*/ 0 w 504825"/>
              <a:gd name="connsiteY0" fmla="*/ 381000 h 381000"/>
              <a:gd name="connsiteX1" fmla="*/ 114300 w 504825"/>
              <a:gd name="connsiteY1" fmla="*/ 95250 h 381000"/>
              <a:gd name="connsiteX2" fmla="*/ 504825 w 504825"/>
              <a:gd name="connsiteY2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4825" h="381000">
                <a:moveTo>
                  <a:pt x="0" y="381000"/>
                </a:moveTo>
                <a:cubicBezTo>
                  <a:pt x="15081" y="269875"/>
                  <a:pt x="30163" y="158750"/>
                  <a:pt x="114300" y="95250"/>
                </a:cubicBezTo>
                <a:cubicBezTo>
                  <a:pt x="198438" y="31750"/>
                  <a:pt x="504825" y="0"/>
                  <a:pt x="504825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91880" y="1628800"/>
            <a:ext cx="418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inplace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=True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인 경우에는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None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을 반환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177319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원본의 </a:t>
            </a:r>
            <a:r>
              <a:rPr lang="ko-KR" altLang="en-US" dirty="0">
                <a:sym typeface="Wingdings" pitchFamily="2" charset="2"/>
              </a:rPr>
              <a:t>행</a:t>
            </a:r>
            <a:r>
              <a:rPr lang="ko-KR" altLang="en-US" dirty="0" smtClean="0">
                <a:sym typeface="Wingdings" pitchFamily="2" charset="2"/>
              </a:rPr>
              <a:t> 삭제</a:t>
            </a:r>
            <a:endParaRPr lang="en-US" altLang="ko-KR" dirty="0" smtClean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108</a:t>
            </a:fld>
            <a:endParaRPr lang="en-US" altLang="ko-KR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4" b="16775"/>
          <a:stretch/>
        </p:blipFill>
        <p:spPr bwMode="auto">
          <a:xfrm>
            <a:off x="0" y="1628800"/>
            <a:ext cx="91440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6272881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인덱스 객체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109</a:t>
            </a:fld>
            <a:endParaRPr lang="en-US" altLang="ko-KR" dirty="0"/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3" b="42597"/>
          <a:stretch/>
        </p:blipFill>
        <p:spPr bwMode="auto">
          <a:xfrm>
            <a:off x="0" y="1700808"/>
            <a:ext cx="914400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1"/>
          <a:stretch/>
        </p:blipFill>
        <p:spPr bwMode="auto">
          <a:xfrm>
            <a:off x="0" y="2924944"/>
            <a:ext cx="9144000" cy="3384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536618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299" name="Picture 1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908720"/>
            <a:ext cx="3178175" cy="237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76256" name="Group 96"/>
          <p:cNvGrpSpPr>
            <a:grpSpLocks/>
          </p:cNvGrpSpPr>
          <p:nvPr/>
        </p:nvGrpSpPr>
        <p:grpSpPr bwMode="auto">
          <a:xfrm>
            <a:off x="3297238" y="3161383"/>
            <a:ext cx="1971675" cy="2135187"/>
            <a:chOff x="4059" y="1933"/>
            <a:chExt cx="1242" cy="1345"/>
          </a:xfrm>
        </p:grpSpPr>
        <p:sp>
          <p:nvSpPr>
            <p:cNvPr id="476257" name="Freeform 97"/>
            <p:cNvSpPr>
              <a:spLocks/>
            </p:cNvSpPr>
            <p:nvPr/>
          </p:nvSpPr>
          <p:spPr bwMode="auto">
            <a:xfrm>
              <a:off x="4813" y="2066"/>
              <a:ext cx="418" cy="859"/>
            </a:xfrm>
            <a:custGeom>
              <a:avLst/>
              <a:gdLst>
                <a:gd name="T0" fmla="*/ 498 w 834"/>
                <a:gd name="T1" fmla="*/ 0 h 1718"/>
                <a:gd name="T2" fmla="*/ 834 w 834"/>
                <a:gd name="T3" fmla="*/ 530 h 1718"/>
                <a:gd name="T4" fmla="*/ 785 w 834"/>
                <a:gd name="T5" fmla="*/ 1718 h 1718"/>
                <a:gd name="T6" fmla="*/ 74 w 834"/>
                <a:gd name="T7" fmla="*/ 1712 h 1718"/>
                <a:gd name="T8" fmla="*/ 0 w 834"/>
                <a:gd name="T9" fmla="*/ 70 h 1718"/>
                <a:gd name="T10" fmla="*/ 498 w 834"/>
                <a:gd name="T11" fmla="*/ 0 h 1718"/>
                <a:gd name="T12" fmla="*/ 498 w 834"/>
                <a:gd name="T13" fmla="*/ 0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4" h="1718">
                  <a:moveTo>
                    <a:pt x="498" y="0"/>
                  </a:moveTo>
                  <a:lnTo>
                    <a:pt x="834" y="530"/>
                  </a:lnTo>
                  <a:lnTo>
                    <a:pt x="785" y="1718"/>
                  </a:lnTo>
                  <a:lnTo>
                    <a:pt x="74" y="1712"/>
                  </a:lnTo>
                  <a:lnTo>
                    <a:pt x="0" y="70"/>
                  </a:lnTo>
                  <a:lnTo>
                    <a:pt x="498" y="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3B3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58" name="Freeform 98"/>
            <p:cNvSpPr>
              <a:spLocks/>
            </p:cNvSpPr>
            <p:nvPr/>
          </p:nvSpPr>
          <p:spPr bwMode="auto">
            <a:xfrm>
              <a:off x="4275" y="2832"/>
              <a:ext cx="1026" cy="446"/>
            </a:xfrm>
            <a:custGeom>
              <a:avLst/>
              <a:gdLst>
                <a:gd name="T0" fmla="*/ 1171 w 2051"/>
                <a:gd name="T1" fmla="*/ 891 h 891"/>
                <a:gd name="T2" fmla="*/ 0 w 2051"/>
                <a:gd name="T3" fmla="*/ 401 h 891"/>
                <a:gd name="T4" fmla="*/ 427 w 2051"/>
                <a:gd name="T5" fmla="*/ 0 h 891"/>
                <a:gd name="T6" fmla="*/ 2034 w 2051"/>
                <a:gd name="T7" fmla="*/ 78 h 891"/>
                <a:gd name="T8" fmla="*/ 2051 w 2051"/>
                <a:gd name="T9" fmla="*/ 384 h 891"/>
                <a:gd name="T10" fmla="*/ 1792 w 2051"/>
                <a:gd name="T11" fmla="*/ 401 h 891"/>
                <a:gd name="T12" fmla="*/ 1804 w 2051"/>
                <a:gd name="T13" fmla="*/ 741 h 891"/>
                <a:gd name="T14" fmla="*/ 1171 w 2051"/>
                <a:gd name="T15" fmla="*/ 891 h 891"/>
                <a:gd name="T16" fmla="*/ 1171 w 2051"/>
                <a:gd name="T17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1" h="891">
                  <a:moveTo>
                    <a:pt x="1171" y="891"/>
                  </a:moveTo>
                  <a:lnTo>
                    <a:pt x="0" y="401"/>
                  </a:lnTo>
                  <a:lnTo>
                    <a:pt x="427" y="0"/>
                  </a:lnTo>
                  <a:lnTo>
                    <a:pt x="2034" y="78"/>
                  </a:lnTo>
                  <a:lnTo>
                    <a:pt x="2051" y="384"/>
                  </a:lnTo>
                  <a:lnTo>
                    <a:pt x="1792" y="401"/>
                  </a:lnTo>
                  <a:lnTo>
                    <a:pt x="1804" y="741"/>
                  </a:lnTo>
                  <a:lnTo>
                    <a:pt x="1171" y="891"/>
                  </a:lnTo>
                  <a:lnTo>
                    <a:pt x="1171" y="891"/>
                  </a:lnTo>
                  <a:close/>
                </a:path>
              </a:pathLst>
            </a:custGeom>
            <a:solidFill>
              <a:srgbClr val="D6D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59" name="Freeform 99"/>
            <p:cNvSpPr>
              <a:spLocks/>
            </p:cNvSpPr>
            <p:nvPr/>
          </p:nvSpPr>
          <p:spPr bwMode="auto">
            <a:xfrm>
              <a:off x="4059" y="1933"/>
              <a:ext cx="1100" cy="327"/>
            </a:xfrm>
            <a:custGeom>
              <a:avLst/>
              <a:gdLst>
                <a:gd name="T0" fmla="*/ 2202 w 2202"/>
                <a:gd name="T1" fmla="*/ 321 h 654"/>
                <a:gd name="T2" fmla="*/ 0 w 2202"/>
                <a:gd name="T3" fmla="*/ 654 h 654"/>
                <a:gd name="T4" fmla="*/ 116 w 2202"/>
                <a:gd name="T5" fmla="*/ 348 h 654"/>
                <a:gd name="T6" fmla="*/ 1953 w 2202"/>
                <a:gd name="T7" fmla="*/ 0 h 654"/>
                <a:gd name="T8" fmla="*/ 2202 w 2202"/>
                <a:gd name="T9" fmla="*/ 321 h 654"/>
                <a:gd name="T10" fmla="*/ 2202 w 2202"/>
                <a:gd name="T11" fmla="*/ 32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2" h="654">
                  <a:moveTo>
                    <a:pt x="2202" y="321"/>
                  </a:moveTo>
                  <a:lnTo>
                    <a:pt x="0" y="654"/>
                  </a:lnTo>
                  <a:lnTo>
                    <a:pt x="116" y="348"/>
                  </a:lnTo>
                  <a:lnTo>
                    <a:pt x="1953" y="0"/>
                  </a:lnTo>
                  <a:lnTo>
                    <a:pt x="2202" y="321"/>
                  </a:lnTo>
                  <a:lnTo>
                    <a:pt x="2202" y="321"/>
                  </a:lnTo>
                  <a:close/>
                </a:path>
              </a:pathLst>
            </a:custGeom>
            <a:solidFill>
              <a:srgbClr val="F0E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60" name="Freeform 100"/>
            <p:cNvSpPr>
              <a:spLocks/>
            </p:cNvSpPr>
            <p:nvPr/>
          </p:nvSpPr>
          <p:spPr bwMode="auto">
            <a:xfrm>
              <a:off x="4185" y="2226"/>
              <a:ext cx="554" cy="374"/>
            </a:xfrm>
            <a:custGeom>
              <a:avLst/>
              <a:gdLst>
                <a:gd name="T0" fmla="*/ 154 w 1108"/>
                <a:gd name="T1" fmla="*/ 82 h 749"/>
                <a:gd name="T2" fmla="*/ 0 w 1108"/>
                <a:gd name="T3" fmla="*/ 464 h 749"/>
                <a:gd name="T4" fmla="*/ 878 w 1108"/>
                <a:gd name="T5" fmla="*/ 749 h 749"/>
                <a:gd name="T6" fmla="*/ 1108 w 1108"/>
                <a:gd name="T7" fmla="*/ 460 h 749"/>
                <a:gd name="T8" fmla="*/ 871 w 1108"/>
                <a:gd name="T9" fmla="*/ 69 h 749"/>
                <a:gd name="T10" fmla="*/ 778 w 1108"/>
                <a:gd name="T11" fmla="*/ 0 h 749"/>
                <a:gd name="T12" fmla="*/ 154 w 1108"/>
                <a:gd name="T13" fmla="*/ 82 h 749"/>
                <a:gd name="T14" fmla="*/ 154 w 1108"/>
                <a:gd name="T15" fmla="*/ 82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8" h="749">
                  <a:moveTo>
                    <a:pt x="154" y="82"/>
                  </a:moveTo>
                  <a:lnTo>
                    <a:pt x="0" y="464"/>
                  </a:lnTo>
                  <a:lnTo>
                    <a:pt x="878" y="749"/>
                  </a:lnTo>
                  <a:lnTo>
                    <a:pt x="1108" y="460"/>
                  </a:lnTo>
                  <a:lnTo>
                    <a:pt x="871" y="69"/>
                  </a:lnTo>
                  <a:lnTo>
                    <a:pt x="778" y="0"/>
                  </a:lnTo>
                  <a:lnTo>
                    <a:pt x="154" y="82"/>
                  </a:lnTo>
                  <a:lnTo>
                    <a:pt x="154" y="8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61" name="Freeform 101"/>
            <p:cNvSpPr>
              <a:spLocks/>
            </p:cNvSpPr>
            <p:nvPr/>
          </p:nvSpPr>
          <p:spPr bwMode="auto">
            <a:xfrm>
              <a:off x="4558" y="2453"/>
              <a:ext cx="166" cy="577"/>
            </a:xfrm>
            <a:custGeom>
              <a:avLst/>
              <a:gdLst>
                <a:gd name="T0" fmla="*/ 280 w 333"/>
                <a:gd name="T1" fmla="*/ 0 h 1153"/>
                <a:gd name="T2" fmla="*/ 0 w 333"/>
                <a:gd name="T3" fmla="*/ 252 h 1153"/>
                <a:gd name="T4" fmla="*/ 8 w 333"/>
                <a:gd name="T5" fmla="*/ 870 h 1153"/>
                <a:gd name="T6" fmla="*/ 234 w 333"/>
                <a:gd name="T7" fmla="*/ 1153 h 1153"/>
                <a:gd name="T8" fmla="*/ 333 w 333"/>
                <a:gd name="T9" fmla="*/ 328 h 1153"/>
                <a:gd name="T10" fmla="*/ 280 w 333"/>
                <a:gd name="T11" fmla="*/ 0 h 1153"/>
                <a:gd name="T12" fmla="*/ 280 w 333"/>
                <a:gd name="T13" fmla="*/ 0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1153">
                  <a:moveTo>
                    <a:pt x="280" y="0"/>
                  </a:moveTo>
                  <a:lnTo>
                    <a:pt x="0" y="252"/>
                  </a:lnTo>
                  <a:lnTo>
                    <a:pt x="8" y="870"/>
                  </a:lnTo>
                  <a:lnTo>
                    <a:pt x="234" y="1153"/>
                  </a:lnTo>
                  <a:lnTo>
                    <a:pt x="333" y="328"/>
                  </a:lnTo>
                  <a:lnTo>
                    <a:pt x="280" y="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9F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62" name="Freeform 102"/>
            <p:cNvSpPr>
              <a:spLocks/>
            </p:cNvSpPr>
            <p:nvPr/>
          </p:nvSpPr>
          <p:spPr bwMode="auto">
            <a:xfrm>
              <a:off x="4599" y="3004"/>
              <a:ext cx="528" cy="161"/>
            </a:xfrm>
            <a:custGeom>
              <a:avLst/>
              <a:gdLst>
                <a:gd name="T0" fmla="*/ 1055 w 1055"/>
                <a:gd name="T1" fmla="*/ 249 h 323"/>
                <a:gd name="T2" fmla="*/ 1049 w 1055"/>
                <a:gd name="T3" fmla="*/ 249 h 323"/>
                <a:gd name="T4" fmla="*/ 1032 w 1055"/>
                <a:gd name="T5" fmla="*/ 253 h 323"/>
                <a:gd name="T6" fmla="*/ 1008 w 1055"/>
                <a:gd name="T7" fmla="*/ 258 h 323"/>
                <a:gd name="T8" fmla="*/ 992 w 1055"/>
                <a:gd name="T9" fmla="*/ 262 h 323"/>
                <a:gd name="T10" fmla="*/ 977 w 1055"/>
                <a:gd name="T11" fmla="*/ 266 h 323"/>
                <a:gd name="T12" fmla="*/ 956 w 1055"/>
                <a:gd name="T13" fmla="*/ 270 h 323"/>
                <a:gd name="T14" fmla="*/ 937 w 1055"/>
                <a:gd name="T15" fmla="*/ 273 h 323"/>
                <a:gd name="T16" fmla="*/ 914 w 1055"/>
                <a:gd name="T17" fmla="*/ 277 h 323"/>
                <a:gd name="T18" fmla="*/ 892 w 1055"/>
                <a:gd name="T19" fmla="*/ 283 h 323"/>
                <a:gd name="T20" fmla="*/ 865 w 1055"/>
                <a:gd name="T21" fmla="*/ 287 h 323"/>
                <a:gd name="T22" fmla="*/ 840 w 1055"/>
                <a:gd name="T23" fmla="*/ 291 h 323"/>
                <a:gd name="T24" fmla="*/ 814 w 1055"/>
                <a:gd name="T25" fmla="*/ 296 h 323"/>
                <a:gd name="T26" fmla="*/ 785 w 1055"/>
                <a:gd name="T27" fmla="*/ 300 h 323"/>
                <a:gd name="T28" fmla="*/ 757 w 1055"/>
                <a:gd name="T29" fmla="*/ 304 h 323"/>
                <a:gd name="T30" fmla="*/ 726 w 1055"/>
                <a:gd name="T31" fmla="*/ 308 h 323"/>
                <a:gd name="T32" fmla="*/ 694 w 1055"/>
                <a:gd name="T33" fmla="*/ 310 h 323"/>
                <a:gd name="T34" fmla="*/ 665 w 1055"/>
                <a:gd name="T35" fmla="*/ 313 h 323"/>
                <a:gd name="T36" fmla="*/ 631 w 1055"/>
                <a:gd name="T37" fmla="*/ 317 h 323"/>
                <a:gd name="T38" fmla="*/ 601 w 1055"/>
                <a:gd name="T39" fmla="*/ 319 h 323"/>
                <a:gd name="T40" fmla="*/ 568 w 1055"/>
                <a:gd name="T41" fmla="*/ 321 h 323"/>
                <a:gd name="T42" fmla="*/ 536 w 1055"/>
                <a:gd name="T43" fmla="*/ 323 h 323"/>
                <a:gd name="T44" fmla="*/ 504 w 1055"/>
                <a:gd name="T45" fmla="*/ 323 h 323"/>
                <a:gd name="T46" fmla="*/ 471 w 1055"/>
                <a:gd name="T47" fmla="*/ 323 h 323"/>
                <a:gd name="T48" fmla="*/ 439 w 1055"/>
                <a:gd name="T49" fmla="*/ 321 h 323"/>
                <a:gd name="T50" fmla="*/ 409 w 1055"/>
                <a:gd name="T51" fmla="*/ 321 h 323"/>
                <a:gd name="T52" fmla="*/ 376 w 1055"/>
                <a:gd name="T53" fmla="*/ 317 h 323"/>
                <a:gd name="T54" fmla="*/ 346 w 1055"/>
                <a:gd name="T55" fmla="*/ 315 h 323"/>
                <a:gd name="T56" fmla="*/ 317 w 1055"/>
                <a:gd name="T57" fmla="*/ 310 h 323"/>
                <a:gd name="T58" fmla="*/ 289 w 1055"/>
                <a:gd name="T59" fmla="*/ 306 h 323"/>
                <a:gd name="T60" fmla="*/ 260 w 1055"/>
                <a:gd name="T61" fmla="*/ 298 h 323"/>
                <a:gd name="T62" fmla="*/ 234 w 1055"/>
                <a:gd name="T63" fmla="*/ 292 h 323"/>
                <a:gd name="T64" fmla="*/ 209 w 1055"/>
                <a:gd name="T65" fmla="*/ 287 h 323"/>
                <a:gd name="T66" fmla="*/ 188 w 1055"/>
                <a:gd name="T67" fmla="*/ 283 h 323"/>
                <a:gd name="T68" fmla="*/ 167 w 1055"/>
                <a:gd name="T69" fmla="*/ 275 h 323"/>
                <a:gd name="T70" fmla="*/ 146 w 1055"/>
                <a:gd name="T71" fmla="*/ 270 h 323"/>
                <a:gd name="T72" fmla="*/ 129 w 1055"/>
                <a:gd name="T73" fmla="*/ 266 h 323"/>
                <a:gd name="T74" fmla="*/ 114 w 1055"/>
                <a:gd name="T75" fmla="*/ 262 h 323"/>
                <a:gd name="T76" fmla="*/ 99 w 1055"/>
                <a:gd name="T77" fmla="*/ 258 h 323"/>
                <a:gd name="T78" fmla="*/ 85 w 1055"/>
                <a:gd name="T79" fmla="*/ 254 h 323"/>
                <a:gd name="T80" fmla="*/ 63 w 1055"/>
                <a:gd name="T81" fmla="*/ 245 h 323"/>
                <a:gd name="T82" fmla="*/ 44 w 1055"/>
                <a:gd name="T83" fmla="*/ 239 h 323"/>
                <a:gd name="T84" fmla="*/ 30 w 1055"/>
                <a:gd name="T85" fmla="*/ 234 h 323"/>
                <a:gd name="T86" fmla="*/ 11 w 1055"/>
                <a:gd name="T87" fmla="*/ 224 h 323"/>
                <a:gd name="T88" fmla="*/ 4 w 1055"/>
                <a:gd name="T89" fmla="*/ 216 h 323"/>
                <a:gd name="T90" fmla="*/ 2 w 1055"/>
                <a:gd name="T91" fmla="*/ 213 h 323"/>
                <a:gd name="T92" fmla="*/ 1049 w 1055"/>
                <a:gd name="T93" fmla="*/ 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55" h="323">
                  <a:moveTo>
                    <a:pt x="1049" y="23"/>
                  </a:moveTo>
                  <a:lnTo>
                    <a:pt x="1055" y="249"/>
                  </a:lnTo>
                  <a:lnTo>
                    <a:pt x="1053" y="249"/>
                  </a:lnTo>
                  <a:lnTo>
                    <a:pt x="1049" y="249"/>
                  </a:lnTo>
                  <a:lnTo>
                    <a:pt x="1040" y="251"/>
                  </a:lnTo>
                  <a:lnTo>
                    <a:pt x="1032" y="253"/>
                  </a:lnTo>
                  <a:lnTo>
                    <a:pt x="1021" y="254"/>
                  </a:lnTo>
                  <a:lnTo>
                    <a:pt x="1008" y="258"/>
                  </a:lnTo>
                  <a:lnTo>
                    <a:pt x="1000" y="258"/>
                  </a:lnTo>
                  <a:lnTo>
                    <a:pt x="992" y="262"/>
                  </a:lnTo>
                  <a:lnTo>
                    <a:pt x="985" y="262"/>
                  </a:lnTo>
                  <a:lnTo>
                    <a:pt x="977" y="266"/>
                  </a:lnTo>
                  <a:lnTo>
                    <a:pt x="966" y="266"/>
                  </a:lnTo>
                  <a:lnTo>
                    <a:pt x="956" y="270"/>
                  </a:lnTo>
                  <a:lnTo>
                    <a:pt x="947" y="270"/>
                  </a:lnTo>
                  <a:lnTo>
                    <a:pt x="937" y="273"/>
                  </a:lnTo>
                  <a:lnTo>
                    <a:pt x="926" y="275"/>
                  </a:lnTo>
                  <a:lnTo>
                    <a:pt x="914" y="277"/>
                  </a:lnTo>
                  <a:lnTo>
                    <a:pt x="903" y="279"/>
                  </a:lnTo>
                  <a:lnTo>
                    <a:pt x="892" y="283"/>
                  </a:lnTo>
                  <a:lnTo>
                    <a:pt x="878" y="283"/>
                  </a:lnTo>
                  <a:lnTo>
                    <a:pt x="865" y="287"/>
                  </a:lnTo>
                  <a:lnTo>
                    <a:pt x="854" y="287"/>
                  </a:lnTo>
                  <a:lnTo>
                    <a:pt x="840" y="291"/>
                  </a:lnTo>
                  <a:lnTo>
                    <a:pt x="827" y="292"/>
                  </a:lnTo>
                  <a:lnTo>
                    <a:pt x="814" y="296"/>
                  </a:lnTo>
                  <a:lnTo>
                    <a:pt x="798" y="296"/>
                  </a:lnTo>
                  <a:lnTo>
                    <a:pt x="785" y="300"/>
                  </a:lnTo>
                  <a:lnTo>
                    <a:pt x="770" y="302"/>
                  </a:lnTo>
                  <a:lnTo>
                    <a:pt x="757" y="304"/>
                  </a:lnTo>
                  <a:lnTo>
                    <a:pt x="739" y="304"/>
                  </a:lnTo>
                  <a:lnTo>
                    <a:pt x="726" y="308"/>
                  </a:lnTo>
                  <a:lnTo>
                    <a:pt x="711" y="310"/>
                  </a:lnTo>
                  <a:lnTo>
                    <a:pt x="694" y="310"/>
                  </a:lnTo>
                  <a:lnTo>
                    <a:pt x="679" y="311"/>
                  </a:lnTo>
                  <a:lnTo>
                    <a:pt x="665" y="313"/>
                  </a:lnTo>
                  <a:lnTo>
                    <a:pt x="648" y="313"/>
                  </a:lnTo>
                  <a:lnTo>
                    <a:pt x="631" y="317"/>
                  </a:lnTo>
                  <a:lnTo>
                    <a:pt x="616" y="317"/>
                  </a:lnTo>
                  <a:lnTo>
                    <a:pt x="601" y="319"/>
                  </a:lnTo>
                  <a:lnTo>
                    <a:pt x="584" y="319"/>
                  </a:lnTo>
                  <a:lnTo>
                    <a:pt x="568" y="321"/>
                  </a:lnTo>
                  <a:lnTo>
                    <a:pt x="551" y="321"/>
                  </a:lnTo>
                  <a:lnTo>
                    <a:pt x="536" y="323"/>
                  </a:lnTo>
                  <a:lnTo>
                    <a:pt x="519" y="323"/>
                  </a:lnTo>
                  <a:lnTo>
                    <a:pt x="504" y="323"/>
                  </a:lnTo>
                  <a:lnTo>
                    <a:pt x="487" y="323"/>
                  </a:lnTo>
                  <a:lnTo>
                    <a:pt x="471" y="323"/>
                  </a:lnTo>
                  <a:lnTo>
                    <a:pt x="454" y="321"/>
                  </a:lnTo>
                  <a:lnTo>
                    <a:pt x="439" y="321"/>
                  </a:lnTo>
                  <a:lnTo>
                    <a:pt x="424" y="321"/>
                  </a:lnTo>
                  <a:lnTo>
                    <a:pt x="409" y="321"/>
                  </a:lnTo>
                  <a:lnTo>
                    <a:pt x="393" y="317"/>
                  </a:lnTo>
                  <a:lnTo>
                    <a:pt x="376" y="317"/>
                  </a:lnTo>
                  <a:lnTo>
                    <a:pt x="361" y="315"/>
                  </a:lnTo>
                  <a:lnTo>
                    <a:pt x="346" y="315"/>
                  </a:lnTo>
                  <a:lnTo>
                    <a:pt x="331" y="313"/>
                  </a:lnTo>
                  <a:lnTo>
                    <a:pt x="317" y="310"/>
                  </a:lnTo>
                  <a:lnTo>
                    <a:pt x="302" y="308"/>
                  </a:lnTo>
                  <a:lnTo>
                    <a:pt x="289" y="306"/>
                  </a:lnTo>
                  <a:lnTo>
                    <a:pt x="274" y="302"/>
                  </a:lnTo>
                  <a:lnTo>
                    <a:pt x="260" y="298"/>
                  </a:lnTo>
                  <a:lnTo>
                    <a:pt x="247" y="296"/>
                  </a:lnTo>
                  <a:lnTo>
                    <a:pt x="234" y="292"/>
                  </a:lnTo>
                  <a:lnTo>
                    <a:pt x="220" y="289"/>
                  </a:lnTo>
                  <a:lnTo>
                    <a:pt x="209" y="287"/>
                  </a:lnTo>
                  <a:lnTo>
                    <a:pt x="198" y="283"/>
                  </a:lnTo>
                  <a:lnTo>
                    <a:pt x="188" y="283"/>
                  </a:lnTo>
                  <a:lnTo>
                    <a:pt x="175" y="279"/>
                  </a:lnTo>
                  <a:lnTo>
                    <a:pt x="167" y="275"/>
                  </a:lnTo>
                  <a:lnTo>
                    <a:pt x="156" y="273"/>
                  </a:lnTo>
                  <a:lnTo>
                    <a:pt x="146" y="270"/>
                  </a:lnTo>
                  <a:lnTo>
                    <a:pt x="137" y="268"/>
                  </a:lnTo>
                  <a:lnTo>
                    <a:pt x="129" y="266"/>
                  </a:lnTo>
                  <a:lnTo>
                    <a:pt x="122" y="264"/>
                  </a:lnTo>
                  <a:lnTo>
                    <a:pt x="114" y="262"/>
                  </a:lnTo>
                  <a:lnTo>
                    <a:pt x="106" y="258"/>
                  </a:lnTo>
                  <a:lnTo>
                    <a:pt x="99" y="258"/>
                  </a:lnTo>
                  <a:lnTo>
                    <a:pt x="91" y="254"/>
                  </a:lnTo>
                  <a:lnTo>
                    <a:pt x="85" y="254"/>
                  </a:lnTo>
                  <a:lnTo>
                    <a:pt x="72" y="251"/>
                  </a:lnTo>
                  <a:lnTo>
                    <a:pt x="63" y="245"/>
                  </a:lnTo>
                  <a:lnTo>
                    <a:pt x="51" y="241"/>
                  </a:lnTo>
                  <a:lnTo>
                    <a:pt x="44" y="239"/>
                  </a:lnTo>
                  <a:lnTo>
                    <a:pt x="36" y="237"/>
                  </a:lnTo>
                  <a:lnTo>
                    <a:pt x="30" y="234"/>
                  </a:lnTo>
                  <a:lnTo>
                    <a:pt x="19" y="228"/>
                  </a:lnTo>
                  <a:lnTo>
                    <a:pt x="11" y="224"/>
                  </a:lnTo>
                  <a:lnTo>
                    <a:pt x="6" y="218"/>
                  </a:lnTo>
                  <a:lnTo>
                    <a:pt x="4" y="216"/>
                  </a:lnTo>
                  <a:lnTo>
                    <a:pt x="0" y="213"/>
                  </a:lnTo>
                  <a:lnTo>
                    <a:pt x="2" y="213"/>
                  </a:lnTo>
                  <a:lnTo>
                    <a:pt x="42" y="0"/>
                  </a:lnTo>
                  <a:lnTo>
                    <a:pt x="1049" y="23"/>
                  </a:lnTo>
                  <a:lnTo>
                    <a:pt x="1049" y="23"/>
                  </a:lnTo>
                  <a:close/>
                </a:path>
              </a:pathLst>
            </a:custGeom>
            <a:solidFill>
              <a:srgbClr val="91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63" name="Freeform 103"/>
            <p:cNvSpPr>
              <a:spLocks/>
            </p:cNvSpPr>
            <p:nvPr/>
          </p:nvSpPr>
          <p:spPr bwMode="auto">
            <a:xfrm>
              <a:off x="4610" y="2935"/>
              <a:ext cx="515" cy="160"/>
            </a:xfrm>
            <a:custGeom>
              <a:avLst/>
              <a:gdLst>
                <a:gd name="T0" fmla="*/ 475 w 1030"/>
                <a:gd name="T1" fmla="*/ 317 h 319"/>
                <a:gd name="T2" fmla="*/ 424 w 1030"/>
                <a:gd name="T3" fmla="*/ 315 h 319"/>
                <a:gd name="T4" fmla="*/ 372 w 1030"/>
                <a:gd name="T5" fmla="*/ 312 h 319"/>
                <a:gd name="T6" fmla="*/ 325 w 1030"/>
                <a:gd name="T7" fmla="*/ 306 h 319"/>
                <a:gd name="T8" fmla="*/ 279 w 1030"/>
                <a:gd name="T9" fmla="*/ 298 h 319"/>
                <a:gd name="T10" fmla="*/ 236 w 1030"/>
                <a:gd name="T11" fmla="*/ 291 h 319"/>
                <a:gd name="T12" fmla="*/ 196 w 1030"/>
                <a:gd name="T13" fmla="*/ 281 h 319"/>
                <a:gd name="T14" fmla="*/ 158 w 1030"/>
                <a:gd name="T15" fmla="*/ 274 h 319"/>
                <a:gd name="T16" fmla="*/ 125 w 1030"/>
                <a:gd name="T17" fmla="*/ 260 h 319"/>
                <a:gd name="T18" fmla="*/ 93 w 1030"/>
                <a:gd name="T19" fmla="*/ 249 h 319"/>
                <a:gd name="T20" fmla="*/ 49 w 1030"/>
                <a:gd name="T21" fmla="*/ 228 h 319"/>
                <a:gd name="T22" fmla="*/ 15 w 1030"/>
                <a:gd name="T23" fmla="*/ 198 h 319"/>
                <a:gd name="T24" fmla="*/ 0 w 1030"/>
                <a:gd name="T25" fmla="*/ 165 h 319"/>
                <a:gd name="T26" fmla="*/ 4 w 1030"/>
                <a:gd name="T27" fmla="*/ 135 h 319"/>
                <a:gd name="T28" fmla="*/ 28 w 1030"/>
                <a:gd name="T29" fmla="*/ 103 h 319"/>
                <a:gd name="T30" fmla="*/ 72 w 1030"/>
                <a:gd name="T31" fmla="*/ 76 h 319"/>
                <a:gd name="T32" fmla="*/ 108 w 1030"/>
                <a:gd name="T33" fmla="*/ 59 h 319"/>
                <a:gd name="T34" fmla="*/ 142 w 1030"/>
                <a:gd name="T35" fmla="*/ 47 h 319"/>
                <a:gd name="T36" fmla="*/ 177 w 1030"/>
                <a:gd name="T37" fmla="*/ 38 h 319"/>
                <a:gd name="T38" fmla="*/ 215 w 1030"/>
                <a:gd name="T39" fmla="*/ 28 h 319"/>
                <a:gd name="T40" fmla="*/ 256 w 1030"/>
                <a:gd name="T41" fmla="*/ 19 h 319"/>
                <a:gd name="T42" fmla="*/ 304 w 1030"/>
                <a:gd name="T43" fmla="*/ 13 h 319"/>
                <a:gd name="T44" fmla="*/ 350 w 1030"/>
                <a:gd name="T45" fmla="*/ 8 h 319"/>
                <a:gd name="T46" fmla="*/ 399 w 1030"/>
                <a:gd name="T47" fmla="*/ 4 h 319"/>
                <a:gd name="T48" fmla="*/ 449 w 1030"/>
                <a:gd name="T49" fmla="*/ 0 h 319"/>
                <a:gd name="T50" fmla="*/ 502 w 1030"/>
                <a:gd name="T51" fmla="*/ 0 h 319"/>
                <a:gd name="T52" fmla="*/ 555 w 1030"/>
                <a:gd name="T53" fmla="*/ 0 h 319"/>
                <a:gd name="T54" fmla="*/ 606 w 1030"/>
                <a:gd name="T55" fmla="*/ 2 h 319"/>
                <a:gd name="T56" fmla="*/ 654 w 1030"/>
                <a:gd name="T57" fmla="*/ 4 h 319"/>
                <a:gd name="T58" fmla="*/ 701 w 1030"/>
                <a:gd name="T59" fmla="*/ 9 h 319"/>
                <a:gd name="T60" fmla="*/ 747 w 1030"/>
                <a:gd name="T61" fmla="*/ 15 h 319"/>
                <a:gd name="T62" fmla="*/ 789 w 1030"/>
                <a:gd name="T63" fmla="*/ 23 h 319"/>
                <a:gd name="T64" fmla="*/ 831 w 1030"/>
                <a:gd name="T65" fmla="*/ 32 h 319"/>
                <a:gd name="T66" fmla="*/ 869 w 1030"/>
                <a:gd name="T67" fmla="*/ 44 h 319"/>
                <a:gd name="T68" fmla="*/ 903 w 1030"/>
                <a:gd name="T69" fmla="*/ 53 h 319"/>
                <a:gd name="T70" fmla="*/ 931 w 1030"/>
                <a:gd name="T71" fmla="*/ 65 h 319"/>
                <a:gd name="T72" fmla="*/ 977 w 1030"/>
                <a:gd name="T73" fmla="*/ 89 h 319"/>
                <a:gd name="T74" fmla="*/ 1011 w 1030"/>
                <a:gd name="T75" fmla="*/ 118 h 319"/>
                <a:gd name="T76" fmla="*/ 1028 w 1030"/>
                <a:gd name="T77" fmla="*/ 150 h 319"/>
                <a:gd name="T78" fmla="*/ 1023 w 1030"/>
                <a:gd name="T79" fmla="*/ 180 h 319"/>
                <a:gd name="T80" fmla="*/ 996 w 1030"/>
                <a:gd name="T81" fmla="*/ 213 h 319"/>
                <a:gd name="T82" fmla="*/ 952 w 1030"/>
                <a:gd name="T83" fmla="*/ 239 h 319"/>
                <a:gd name="T84" fmla="*/ 916 w 1030"/>
                <a:gd name="T85" fmla="*/ 255 h 319"/>
                <a:gd name="T86" fmla="*/ 886 w 1030"/>
                <a:gd name="T87" fmla="*/ 268 h 319"/>
                <a:gd name="T88" fmla="*/ 850 w 1030"/>
                <a:gd name="T89" fmla="*/ 277 h 319"/>
                <a:gd name="T90" fmla="*/ 812 w 1030"/>
                <a:gd name="T91" fmla="*/ 287 h 319"/>
                <a:gd name="T92" fmla="*/ 768 w 1030"/>
                <a:gd name="T93" fmla="*/ 294 h 319"/>
                <a:gd name="T94" fmla="*/ 726 w 1030"/>
                <a:gd name="T95" fmla="*/ 302 h 319"/>
                <a:gd name="T96" fmla="*/ 679 w 1030"/>
                <a:gd name="T97" fmla="*/ 308 h 319"/>
                <a:gd name="T98" fmla="*/ 631 w 1030"/>
                <a:gd name="T99" fmla="*/ 314 h 319"/>
                <a:gd name="T100" fmla="*/ 580 w 1030"/>
                <a:gd name="T101" fmla="*/ 315 h 319"/>
                <a:gd name="T102" fmla="*/ 528 w 1030"/>
                <a:gd name="T103" fmla="*/ 317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0" h="319">
                  <a:moveTo>
                    <a:pt x="517" y="319"/>
                  </a:moveTo>
                  <a:lnTo>
                    <a:pt x="502" y="317"/>
                  </a:lnTo>
                  <a:lnTo>
                    <a:pt x="488" y="317"/>
                  </a:lnTo>
                  <a:lnTo>
                    <a:pt x="475" y="317"/>
                  </a:lnTo>
                  <a:lnTo>
                    <a:pt x="462" y="317"/>
                  </a:lnTo>
                  <a:lnTo>
                    <a:pt x="449" y="315"/>
                  </a:lnTo>
                  <a:lnTo>
                    <a:pt x="435" y="315"/>
                  </a:lnTo>
                  <a:lnTo>
                    <a:pt x="424" y="315"/>
                  </a:lnTo>
                  <a:lnTo>
                    <a:pt x="412" y="315"/>
                  </a:lnTo>
                  <a:lnTo>
                    <a:pt x="399" y="314"/>
                  </a:lnTo>
                  <a:lnTo>
                    <a:pt x="386" y="312"/>
                  </a:lnTo>
                  <a:lnTo>
                    <a:pt x="372" y="312"/>
                  </a:lnTo>
                  <a:lnTo>
                    <a:pt x="361" y="310"/>
                  </a:lnTo>
                  <a:lnTo>
                    <a:pt x="350" y="308"/>
                  </a:lnTo>
                  <a:lnTo>
                    <a:pt x="338" y="308"/>
                  </a:lnTo>
                  <a:lnTo>
                    <a:pt x="325" y="306"/>
                  </a:lnTo>
                  <a:lnTo>
                    <a:pt x="315" y="306"/>
                  </a:lnTo>
                  <a:lnTo>
                    <a:pt x="304" y="302"/>
                  </a:lnTo>
                  <a:lnTo>
                    <a:pt x="293" y="302"/>
                  </a:lnTo>
                  <a:lnTo>
                    <a:pt x="279" y="298"/>
                  </a:lnTo>
                  <a:lnTo>
                    <a:pt x="268" y="298"/>
                  </a:lnTo>
                  <a:lnTo>
                    <a:pt x="256" y="294"/>
                  </a:lnTo>
                  <a:lnTo>
                    <a:pt x="247" y="294"/>
                  </a:lnTo>
                  <a:lnTo>
                    <a:pt x="236" y="291"/>
                  </a:lnTo>
                  <a:lnTo>
                    <a:pt x="226" y="291"/>
                  </a:lnTo>
                  <a:lnTo>
                    <a:pt x="215" y="287"/>
                  </a:lnTo>
                  <a:lnTo>
                    <a:pt x="205" y="285"/>
                  </a:lnTo>
                  <a:lnTo>
                    <a:pt x="196" y="281"/>
                  </a:lnTo>
                  <a:lnTo>
                    <a:pt x="186" y="281"/>
                  </a:lnTo>
                  <a:lnTo>
                    <a:pt x="177" y="277"/>
                  </a:lnTo>
                  <a:lnTo>
                    <a:pt x="167" y="275"/>
                  </a:lnTo>
                  <a:lnTo>
                    <a:pt x="158" y="274"/>
                  </a:lnTo>
                  <a:lnTo>
                    <a:pt x="150" y="272"/>
                  </a:lnTo>
                  <a:lnTo>
                    <a:pt x="142" y="268"/>
                  </a:lnTo>
                  <a:lnTo>
                    <a:pt x="133" y="264"/>
                  </a:lnTo>
                  <a:lnTo>
                    <a:pt x="125" y="260"/>
                  </a:lnTo>
                  <a:lnTo>
                    <a:pt x="116" y="258"/>
                  </a:lnTo>
                  <a:lnTo>
                    <a:pt x="108" y="255"/>
                  </a:lnTo>
                  <a:lnTo>
                    <a:pt x="99" y="253"/>
                  </a:lnTo>
                  <a:lnTo>
                    <a:pt x="93" y="249"/>
                  </a:lnTo>
                  <a:lnTo>
                    <a:pt x="87" y="247"/>
                  </a:lnTo>
                  <a:lnTo>
                    <a:pt x="72" y="239"/>
                  </a:lnTo>
                  <a:lnTo>
                    <a:pt x="61" y="234"/>
                  </a:lnTo>
                  <a:lnTo>
                    <a:pt x="49" y="228"/>
                  </a:lnTo>
                  <a:lnTo>
                    <a:pt x="40" y="220"/>
                  </a:lnTo>
                  <a:lnTo>
                    <a:pt x="28" y="213"/>
                  </a:lnTo>
                  <a:lnTo>
                    <a:pt x="23" y="205"/>
                  </a:lnTo>
                  <a:lnTo>
                    <a:pt x="15" y="198"/>
                  </a:lnTo>
                  <a:lnTo>
                    <a:pt x="9" y="190"/>
                  </a:lnTo>
                  <a:lnTo>
                    <a:pt x="4" y="180"/>
                  </a:lnTo>
                  <a:lnTo>
                    <a:pt x="2" y="173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0" y="150"/>
                  </a:lnTo>
                  <a:lnTo>
                    <a:pt x="2" y="142"/>
                  </a:lnTo>
                  <a:lnTo>
                    <a:pt x="4" y="135"/>
                  </a:lnTo>
                  <a:lnTo>
                    <a:pt x="9" y="127"/>
                  </a:lnTo>
                  <a:lnTo>
                    <a:pt x="15" y="118"/>
                  </a:lnTo>
                  <a:lnTo>
                    <a:pt x="23" y="110"/>
                  </a:lnTo>
                  <a:lnTo>
                    <a:pt x="28" y="103"/>
                  </a:lnTo>
                  <a:lnTo>
                    <a:pt x="40" y="97"/>
                  </a:lnTo>
                  <a:lnTo>
                    <a:pt x="49" y="89"/>
                  </a:lnTo>
                  <a:lnTo>
                    <a:pt x="61" y="82"/>
                  </a:lnTo>
                  <a:lnTo>
                    <a:pt x="72" y="76"/>
                  </a:lnTo>
                  <a:lnTo>
                    <a:pt x="87" y="68"/>
                  </a:lnTo>
                  <a:lnTo>
                    <a:pt x="93" y="65"/>
                  </a:lnTo>
                  <a:lnTo>
                    <a:pt x="99" y="63"/>
                  </a:lnTo>
                  <a:lnTo>
                    <a:pt x="108" y="59"/>
                  </a:lnTo>
                  <a:lnTo>
                    <a:pt x="116" y="57"/>
                  </a:lnTo>
                  <a:lnTo>
                    <a:pt x="125" y="53"/>
                  </a:lnTo>
                  <a:lnTo>
                    <a:pt x="133" y="51"/>
                  </a:lnTo>
                  <a:lnTo>
                    <a:pt x="142" y="47"/>
                  </a:lnTo>
                  <a:lnTo>
                    <a:pt x="150" y="47"/>
                  </a:lnTo>
                  <a:lnTo>
                    <a:pt x="158" y="44"/>
                  </a:lnTo>
                  <a:lnTo>
                    <a:pt x="167" y="40"/>
                  </a:lnTo>
                  <a:lnTo>
                    <a:pt x="177" y="38"/>
                  </a:lnTo>
                  <a:lnTo>
                    <a:pt x="186" y="34"/>
                  </a:lnTo>
                  <a:lnTo>
                    <a:pt x="196" y="32"/>
                  </a:lnTo>
                  <a:lnTo>
                    <a:pt x="205" y="30"/>
                  </a:lnTo>
                  <a:lnTo>
                    <a:pt x="215" y="28"/>
                  </a:lnTo>
                  <a:lnTo>
                    <a:pt x="226" y="27"/>
                  </a:lnTo>
                  <a:lnTo>
                    <a:pt x="236" y="23"/>
                  </a:lnTo>
                  <a:lnTo>
                    <a:pt x="247" y="21"/>
                  </a:lnTo>
                  <a:lnTo>
                    <a:pt x="256" y="19"/>
                  </a:lnTo>
                  <a:lnTo>
                    <a:pt x="268" y="17"/>
                  </a:lnTo>
                  <a:lnTo>
                    <a:pt x="279" y="15"/>
                  </a:lnTo>
                  <a:lnTo>
                    <a:pt x="293" y="15"/>
                  </a:lnTo>
                  <a:lnTo>
                    <a:pt x="304" y="13"/>
                  </a:lnTo>
                  <a:lnTo>
                    <a:pt x="315" y="13"/>
                  </a:lnTo>
                  <a:lnTo>
                    <a:pt x="325" y="9"/>
                  </a:lnTo>
                  <a:lnTo>
                    <a:pt x="338" y="9"/>
                  </a:lnTo>
                  <a:lnTo>
                    <a:pt x="350" y="8"/>
                  </a:lnTo>
                  <a:lnTo>
                    <a:pt x="361" y="6"/>
                  </a:lnTo>
                  <a:lnTo>
                    <a:pt x="372" y="4"/>
                  </a:lnTo>
                  <a:lnTo>
                    <a:pt x="386" y="4"/>
                  </a:lnTo>
                  <a:lnTo>
                    <a:pt x="399" y="4"/>
                  </a:lnTo>
                  <a:lnTo>
                    <a:pt x="412" y="4"/>
                  </a:lnTo>
                  <a:lnTo>
                    <a:pt x="424" y="2"/>
                  </a:lnTo>
                  <a:lnTo>
                    <a:pt x="435" y="0"/>
                  </a:lnTo>
                  <a:lnTo>
                    <a:pt x="449" y="0"/>
                  </a:lnTo>
                  <a:lnTo>
                    <a:pt x="462" y="0"/>
                  </a:lnTo>
                  <a:lnTo>
                    <a:pt x="475" y="0"/>
                  </a:lnTo>
                  <a:lnTo>
                    <a:pt x="488" y="0"/>
                  </a:lnTo>
                  <a:lnTo>
                    <a:pt x="502" y="0"/>
                  </a:lnTo>
                  <a:lnTo>
                    <a:pt x="517" y="0"/>
                  </a:lnTo>
                  <a:lnTo>
                    <a:pt x="528" y="0"/>
                  </a:lnTo>
                  <a:lnTo>
                    <a:pt x="542" y="0"/>
                  </a:lnTo>
                  <a:lnTo>
                    <a:pt x="555" y="0"/>
                  </a:lnTo>
                  <a:lnTo>
                    <a:pt x="568" y="0"/>
                  </a:lnTo>
                  <a:lnTo>
                    <a:pt x="580" y="0"/>
                  </a:lnTo>
                  <a:lnTo>
                    <a:pt x="593" y="0"/>
                  </a:lnTo>
                  <a:lnTo>
                    <a:pt x="606" y="2"/>
                  </a:lnTo>
                  <a:lnTo>
                    <a:pt x="618" y="4"/>
                  </a:lnTo>
                  <a:lnTo>
                    <a:pt x="631" y="4"/>
                  </a:lnTo>
                  <a:lnTo>
                    <a:pt x="642" y="4"/>
                  </a:lnTo>
                  <a:lnTo>
                    <a:pt x="654" y="4"/>
                  </a:lnTo>
                  <a:lnTo>
                    <a:pt x="667" y="6"/>
                  </a:lnTo>
                  <a:lnTo>
                    <a:pt x="679" y="8"/>
                  </a:lnTo>
                  <a:lnTo>
                    <a:pt x="690" y="9"/>
                  </a:lnTo>
                  <a:lnTo>
                    <a:pt x="701" y="9"/>
                  </a:lnTo>
                  <a:lnTo>
                    <a:pt x="715" y="13"/>
                  </a:lnTo>
                  <a:lnTo>
                    <a:pt x="726" y="13"/>
                  </a:lnTo>
                  <a:lnTo>
                    <a:pt x="736" y="15"/>
                  </a:lnTo>
                  <a:lnTo>
                    <a:pt x="747" y="15"/>
                  </a:lnTo>
                  <a:lnTo>
                    <a:pt x="758" y="17"/>
                  </a:lnTo>
                  <a:lnTo>
                    <a:pt x="768" y="19"/>
                  </a:lnTo>
                  <a:lnTo>
                    <a:pt x="779" y="21"/>
                  </a:lnTo>
                  <a:lnTo>
                    <a:pt x="789" y="23"/>
                  </a:lnTo>
                  <a:lnTo>
                    <a:pt x="802" y="27"/>
                  </a:lnTo>
                  <a:lnTo>
                    <a:pt x="812" y="28"/>
                  </a:lnTo>
                  <a:lnTo>
                    <a:pt x="821" y="30"/>
                  </a:lnTo>
                  <a:lnTo>
                    <a:pt x="831" y="32"/>
                  </a:lnTo>
                  <a:lnTo>
                    <a:pt x="840" y="34"/>
                  </a:lnTo>
                  <a:lnTo>
                    <a:pt x="850" y="38"/>
                  </a:lnTo>
                  <a:lnTo>
                    <a:pt x="859" y="40"/>
                  </a:lnTo>
                  <a:lnTo>
                    <a:pt x="869" y="44"/>
                  </a:lnTo>
                  <a:lnTo>
                    <a:pt x="878" y="47"/>
                  </a:lnTo>
                  <a:lnTo>
                    <a:pt x="886" y="47"/>
                  </a:lnTo>
                  <a:lnTo>
                    <a:pt x="895" y="51"/>
                  </a:lnTo>
                  <a:lnTo>
                    <a:pt x="903" y="53"/>
                  </a:lnTo>
                  <a:lnTo>
                    <a:pt x="910" y="57"/>
                  </a:lnTo>
                  <a:lnTo>
                    <a:pt x="916" y="59"/>
                  </a:lnTo>
                  <a:lnTo>
                    <a:pt x="924" y="63"/>
                  </a:lnTo>
                  <a:lnTo>
                    <a:pt x="931" y="65"/>
                  </a:lnTo>
                  <a:lnTo>
                    <a:pt x="941" y="68"/>
                  </a:lnTo>
                  <a:lnTo>
                    <a:pt x="952" y="76"/>
                  </a:lnTo>
                  <a:lnTo>
                    <a:pt x="966" y="82"/>
                  </a:lnTo>
                  <a:lnTo>
                    <a:pt x="977" y="89"/>
                  </a:lnTo>
                  <a:lnTo>
                    <a:pt x="988" y="97"/>
                  </a:lnTo>
                  <a:lnTo>
                    <a:pt x="996" y="103"/>
                  </a:lnTo>
                  <a:lnTo>
                    <a:pt x="1006" y="110"/>
                  </a:lnTo>
                  <a:lnTo>
                    <a:pt x="1011" y="118"/>
                  </a:lnTo>
                  <a:lnTo>
                    <a:pt x="1019" y="127"/>
                  </a:lnTo>
                  <a:lnTo>
                    <a:pt x="1023" y="135"/>
                  </a:lnTo>
                  <a:lnTo>
                    <a:pt x="1026" y="142"/>
                  </a:lnTo>
                  <a:lnTo>
                    <a:pt x="1028" y="150"/>
                  </a:lnTo>
                  <a:lnTo>
                    <a:pt x="1030" y="160"/>
                  </a:lnTo>
                  <a:lnTo>
                    <a:pt x="1028" y="165"/>
                  </a:lnTo>
                  <a:lnTo>
                    <a:pt x="1026" y="173"/>
                  </a:lnTo>
                  <a:lnTo>
                    <a:pt x="1023" y="180"/>
                  </a:lnTo>
                  <a:lnTo>
                    <a:pt x="1019" y="190"/>
                  </a:lnTo>
                  <a:lnTo>
                    <a:pt x="1011" y="198"/>
                  </a:lnTo>
                  <a:lnTo>
                    <a:pt x="1006" y="205"/>
                  </a:lnTo>
                  <a:lnTo>
                    <a:pt x="996" y="213"/>
                  </a:lnTo>
                  <a:lnTo>
                    <a:pt x="988" y="220"/>
                  </a:lnTo>
                  <a:lnTo>
                    <a:pt x="977" y="228"/>
                  </a:lnTo>
                  <a:lnTo>
                    <a:pt x="966" y="234"/>
                  </a:lnTo>
                  <a:lnTo>
                    <a:pt x="952" y="239"/>
                  </a:lnTo>
                  <a:lnTo>
                    <a:pt x="941" y="247"/>
                  </a:lnTo>
                  <a:lnTo>
                    <a:pt x="931" y="249"/>
                  </a:lnTo>
                  <a:lnTo>
                    <a:pt x="924" y="253"/>
                  </a:lnTo>
                  <a:lnTo>
                    <a:pt x="916" y="255"/>
                  </a:lnTo>
                  <a:lnTo>
                    <a:pt x="910" y="258"/>
                  </a:lnTo>
                  <a:lnTo>
                    <a:pt x="903" y="260"/>
                  </a:lnTo>
                  <a:lnTo>
                    <a:pt x="895" y="264"/>
                  </a:lnTo>
                  <a:lnTo>
                    <a:pt x="886" y="268"/>
                  </a:lnTo>
                  <a:lnTo>
                    <a:pt x="878" y="272"/>
                  </a:lnTo>
                  <a:lnTo>
                    <a:pt x="869" y="274"/>
                  </a:lnTo>
                  <a:lnTo>
                    <a:pt x="859" y="275"/>
                  </a:lnTo>
                  <a:lnTo>
                    <a:pt x="850" y="277"/>
                  </a:lnTo>
                  <a:lnTo>
                    <a:pt x="840" y="281"/>
                  </a:lnTo>
                  <a:lnTo>
                    <a:pt x="831" y="281"/>
                  </a:lnTo>
                  <a:lnTo>
                    <a:pt x="821" y="285"/>
                  </a:lnTo>
                  <a:lnTo>
                    <a:pt x="812" y="287"/>
                  </a:lnTo>
                  <a:lnTo>
                    <a:pt x="802" y="291"/>
                  </a:lnTo>
                  <a:lnTo>
                    <a:pt x="789" y="291"/>
                  </a:lnTo>
                  <a:lnTo>
                    <a:pt x="779" y="294"/>
                  </a:lnTo>
                  <a:lnTo>
                    <a:pt x="768" y="294"/>
                  </a:lnTo>
                  <a:lnTo>
                    <a:pt x="758" y="298"/>
                  </a:lnTo>
                  <a:lnTo>
                    <a:pt x="747" y="298"/>
                  </a:lnTo>
                  <a:lnTo>
                    <a:pt x="736" y="302"/>
                  </a:lnTo>
                  <a:lnTo>
                    <a:pt x="726" y="302"/>
                  </a:lnTo>
                  <a:lnTo>
                    <a:pt x="715" y="306"/>
                  </a:lnTo>
                  <a:lnTo>
                    <a:pt x="701" y="306"/>
                  </a:lnTo>
                  <a:lnTo>
                    <a:pt x="690" y="308"/>
                  </a:lnTo>
                  <a:lnTo>
                    <a:pt x="679" y="308"/>
                  </a:lnTo>
                  <a:lnTo>
                    <a:pt x="667" y="310"/>
                  </a:lnTo>
                  <a:lnTo>
                    <a:pt x="654" y="312"/>
                  </a:lnTo>
                  <a:lnTo>
                    <a:pt x="642" y="312"/>
                  </a:lnTo>
                  <a:lnTo>
                    <a:pt x="631" y="314"/>
                  </a:lnTo>
                  <a:lnTo>
                    <a:pt x="618" y="315"/>
                  </a:lnTo>
                  <a:lnTo>
                    <a:pt x="606" y="315"/>
                  </a:lnTo>
                  <a:lnTo>
                    <a:pt x="593" y="315"/>
                  </a:lnTo>
                  <a:lnTo>
                    <a:pt x="580" y="315"/>
                  </a:lnTo>
                  <a:lnTo>
                    <a:pt x="568" y="317"/>
                  </a:lnTo>
                  <a:lnTo>
                    <a:pt x="555" y="317"/>
                  </a:lnTo>
                  <a:lnTo>
                    <a:pt x="542" y="317"/>
                  </a:lnTo>
                  <a:lnTo>
                    <a:pt x="528" y="317"/>
                  </a:lnTo>
                  <a:lnTo>
                    <a:pt x="517" y="319"/>
                  </a:lnTo>
                  <a:lnTo>
                    <a:pt x="517" y="319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64" name="Freeform 104"/>
            <p:cNvSpPr>
              <a:spLocks/>
            </p:cNvSpPr>
            <p:nvPr/>
          </p:nvSpPr>
          <p:spPr bwMode="auto">
            <a:xfrm>
              <a:off x="4737" y="2951"/>
              <a:ext cx="253" cy="97"/>
            </a:xfrm>
            <a:custGeom>
              <a:avLst/>
              <a:gdLst>
                <a:gd name="T0" fmla="*/ 239 w 505"/>
                <a:gd name="T1" fmla="*/ 192 h 194"/>
                <a:gd name="T2" fmla="*/ 213 w 505"/>
                <a:gd name="T3" fmla="*/ 192 h 194"/>
                <a:gd name="T4" fmla="*/ 188 w 505"/>
                <a:gd name="T5" fmla="*/ 188 h 194"/>
                <a:gd name="T6" fmla="*/ 165 w 505"/>
                <a:gd name="T7" fmla="*/ 187 h 194"/>
                <a:gd name="T8" fmla="*/ 142 w 505"/>
                <a:gd name="T9" fmla="*/ 183 h 194"/>
                <a:gd name="T10" fmla="*/ 121 w 505"/>
                <a:gd name="T11" fmla="*/ 177 h 194"/>
                <a:gd name="T12" fmla="*/ 100 w 505"/>
                <a:gd name="T13" fmla="*/ 171 h 194"/>
                <a:gd name="T14" fmla="*/ 81 w 505"/>
                <a:gd name="T15" fmla="*/ 168 h 194"/>
                <a:gd name="T16" fmla="*/ 64 w 505"/>
                <a:gd name="T17" fmla="*/ 160 h 194"/>
                <a:gd name="T18" fmla="*/ 49 w 505"/>
                <a:gd name="T19" fmla="*/ 152 h 194"/>
                <a:gd name="T20" fmla="*/ 28 w 505"/>
                <a:gd name="T21" fmla="*/ 141 h 194"/>
                <a:gd name="T22" fmla="*/ 9 w 505"/>
                <a:gd name="T23" fmla="*/ 124 h 194"/>
                <a:gd name="T24" fmla="*/ 0 w 505"/>
                <a:gd name="T25" fmla="*/ 105 h 194"/>
                <a:gd name="T26" fmla="*/ 0 w 505"/>
                <a:gd name="T27" fmla="*/ 84 h 194"/>
                <a:gd name="T28" fmla="*/ 9 w 505"/>
                <a:gd name="T29" fmla="*/ 65 h 194"/>
                <a:gd name="T30" fmla="*/ 28 w 505"/>
                <a:gd name="T31" fmla="*/ 50 h 194"/>
                <a:gd name="T32" fmla="*/ 49 w 505"/>
                <a:gd name="T33" fmla="*/ 38 h 194"/>
                <a:gd name="T34" fmla="*/ 64 w 505"/>
                <a:gd name="T35" fmla="*/ 29 h 194"/>
                <a:gd name="T36" fmla="*/ 81 w 505"/>
                <a:gd name="T37" fmla="*/ 23 h 194"/>
                <a:gd name="T38" fmla="*/ 100 w 505"/>
                <a:gd name="T39" fmla="*/ 17 h 194"/>
                <a:gd name="T40" fmla="*/ 121 w 505"/>
                <a:gd name="T41" fmla="*/ 12 h 194"/>
                <a:gd name="T42" fmla="*/ 142 w 505"/>
                <a:gd name="T43" fmla="*/ 8 h 194"/>
                <a:gd name="T44" fmla="*/ 165 w 505"/>
                <a:gd name="T45" fmla="*/ 4 h 194"/>
                <a:gd name="T46" fmla="*/ 188 w 505"/>
                <a:gd name="T47" fmla="*/ 0 h 194"/>
                <a:gd name="T48" fmla="*/ 213 w 505"/>
                <a:gd name="T49" fmla="*/ 0 h 194"/>
                <a:gd name="T50" fmla="*/ 239 w 505"/>
                <a:gd name="T51" fmla="*/ 0 h 194"/>
                <a:gd name="T52" fmla="*/ 266 w 505"/>
                <a:gd name="T53" fmla="*/ 0 h 194"/>
                <a:gd name="T54" fmla="*/ 290 w 505"/>
                <a:gd name="T55" fmla="*/ 0 h 194"/>
                <a:gd name="T56" fmla="*/ 315 w 505"/>
                <a:gd name="T57" fmla="*/ 0 h 194"/>
                <a:gd name="T58" fmla="*/ 338 w 505"/>
                <a:gd name="T59" fmla="*/ 4 h 194"/>
                <a:gd name="T60" fmla="*/ 361 w 505"/>
                <a:gd name="T61" fmla="*/ 8 h 194"/>
                <a:gd name="T62" fmla="*/ 382 w 505"/>
                <a:gd name="T63" fmla="*/ 12 h 194"/>
                <a:gd name="T64" fmla="*/ 401 w 505"/>
                <a:gd name="T65" fmla="*/ 17 h 194"/>
                <a:gd name="T66" fmla="*/ 422 w 505"/>
                <a:gd name="T67" fmla="*/ 23 h 194"/>
                <a:gd name="T68" fmla="*/ 439 w 505"/>
                <a:gd name="T69" fmla="*/ 29 h 194"/>
                <a:gd name="T70" fmla="*/ 454 w 505"/>
                <a:gd name="T71" fmla="*/ 38 h 194"/>
                <a:gd name="T72" fmla="*/ 473 w 505"/>
                <a:gd name="T73" fmla="*/ 50 h 194"/>
                <a:gd name="T74" fmla="*/ 494 w 505"/>
                <a:gd name="T75" fmla="*/ 65 h 194"/>
                <a:gd name="T76" fmla="*/ 503 w 505"/>
                <a:gd name="T77" fmla="*/ 84 h 194"/>
                <a:gd name="T78" fmla="*/ 503 w 505"/>
                <a:gd name="T79" fmla="*/ 105 h 194"/>
                <a:gd name="T80" fmla="*/ 494 w 505"/>
                <a:gd name="T81" fmla="*/ 124 h 194"/>
                <a:gd name="T82" fmla="*/ 473 w 505"/>
                <a:gd name="T83" fmla="*/ 141 h 194"/>
                <a:gd name="T84" fmla="*/ 454 w 505"/>
                <a:gd name="T85" fmla="*/ 152 h 194"/>
                <a:gd name="T86" fmla="*/ 439 w 505"/>
                <a:gd name="T87" fmla="*/ 160 h 194"/>
                <a:gd name="T88" fmla="*/ 422 w 505"/>
                <a:gd name="T89" fmla="*/ 168 h 194"/>
                <a:gd name="T90" fmla="*/ 401 w 505"/>
                <a:gd name="T91" fmla="*/ 171 h 194"/>
                <a:gd name="T92" fmla="*/ 382 w 505"/>
                <a:gd name="T93" fmla="*/ 177 h 194"/>
                <a:gd name="T94" fmla="*/ 361 w 505"/>
                <a:gd name="T95" fmla="*/ 183 h 194"/>
                <a:gd name="T96" fmla="*/ 338 w 505"/>
                <a:gd name="T97" fmla="*/ 187 h 194"/>
                <a:gd name="T98" fmla="*/ 315 w 505"/>
                <a:gd name="T99" fmla="*/ 188 h 194"/>
                <a:gd name="T100" fmla="*/ 290 w 505"/>
                <a:gd name="T101" fmla="*/ 192 h 194"/>
                <a:gd name="T102" fmla="*/ 266 w 505"/>
                <a:gd name="T103" fmla="*/ 192 h 194"/>
                <a:gd name="T104" fmla="*/ 254 w 505"/>
                <a:gd name="T10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5" h="194">
                  <a:moveTo>
                    <a:pt x="254" y="194"/>
                  </a:moveTo>
                  <a:lnTo>
                    <a:pt x="239" y="192"/>
                  </a:lnTo>
                  <a:lnTo>
                    <a:pt x="226" y="192"/>
                  </a:lnTo>
                  <a:lnTo>
                    <a:pt x="213" y="192"/>
                  </a:lnTo>
                  <a:lnTo>
                    <a:pt x="201" y="192"/>
                  </a:lnTo>
                  <a:lnTo>
                    <a:pt x="188" y="188"/>
                  </a:lnTo>
                  <a:lnTo>
                    <a:pt x="176" y="188"/>
                  </a:lnTo>
                  <a:lnTo>
                    <a:pt x="165" y="187"/>
                  </a:lnTo>
                  <a:lnTo>
                    <a:pt x="154" y="185"/>
                  </a:lnTo>
                  <a:lnTo>
                    <a:pt x="142" y="183"/>
                  </a:lnTo>
                  <a:lnTo>
                    <a:pt x="131" y="181"/>
                  </a:lnTo>
                  <a:lnTo>
                    <a:pt x="121" y="177"/>
                  </a:lnTo>
                  <a:lnTo>
                    <a:pt x="112" y="175"/>
                  </a:lnTo>
                  <a:lnTo>
                    <a:pt x="100" y="171"/>
                  </a:lnTo>
                  <a:lnTo>
                    <a:pt x="91" y="169"/>
                  </a:lnTo>
                  <a:lnTo>
                    <a:pt x="81" y="168"/>
                  </a:lnTo>
                  <a:lnTo>
                    <a:pt x="74" y="164"/>
                  </a:lnTo>
                  <a:lnTo>
                    <a:pt x="64" y="160"/>
                  </a:lnTo>
                  <a:lnTo>
                    <a:pt x="57" y="156"/>
                  </a:lnTo>
                  <a:lnTo>
                    <a:pt x="49" y="152"/>
                  </a:lnTo>
                  <a:lnTo>
                    <a:pt x="41" y="149"/>
                  </a:lnTo>
                  <a:lnTo>
                    <a:pt x="28" y="141"/>
                  </a:lnTo>
                  <a:lnTo>
                    <a:pt x="19" y="133"/>
                  </a:lnTo>
                  <a:lnTo>
                    <a:pt x="9" y="124"/>
                  </a:lnTo>
                  <a:lnTo>
                    <a:pt x="3" y="114"/>
                  </a:lnTo>
                  <a:lnTo>
                    <a:pt x="0" y="105"/>
                  </a:lnTo>
                  <a:lnTo>
                    <a:pt x="0" y="97"/>
                  </a:lnTo>
                  <a:lnTo>
                    <a:pt x="0" y="84"/>
                  </a:lnTo>
                  <a:lnTo>
                    <a:pt x="3" y="76"/>
                  </a:lnTo>
                  <a:lnTo>
                    <a:pt x="9" y="65"/>
                  </a:lnTo>
                  <a:lnTo>
                    <a:pt x="19" y="57"/>
                  </a:lnTo>
                  <a:lnTo>
                    <a:pt x="28" y="50"/>
                  </a:lnTo>
                  <a:lnTo>
                    <a:pt x="41" y="42"/>
                  </a:lnTo>
                  <a:lnTo>
                    <a:pt x="49" y="38"/>
                  </a:lnTo>
                  <a:lnTo>
                    <a:pt x="57" y="33"/>
                  </a:lnTo>
                  <a:lnTo>
                    <a:pt x="64" y="29"/>
                  </a:lnTo>
                  <a:lnTo>
                    <a:pt x="74" y="27"/>
                  </a:lnTo>
                  <a:lnTo>
                    <a:pt x="81" y="23"/>
                  </a:lnTo>
                  <a:lnTo>
                    <a:pt x="91" y="19"/>
                  </a:lnTo>
                  <a:lnTo>
                    <a:pt x="100" y="17"/>
                  </a:lnTo>
                  <a:lnTo>
                    <a:pt x="112" y="14"/>
                  </a:lnTo>
                  <a:lnTo>
                    <a:pt x="121" y="12"/>
                  </a:lnTo>
                  <a:lnTo>
                    <a:pt x="131" y="10"/>
                  </a:lnTo>
                  <a:lnTo>
                    <a:pt x="142" y="8"/>
                  </a:lnTo>
                  <a:lnTo>
                    <a:pt x="154" y="6"/>
                  </a:lnTo>
                  <a:lnTo>
                    <a:pt x="165" y="4"/>
                  </a:lnTo>
                  <a:lnTo>
                    <a:pt x="176" y="2"/>
                  </a:lnTo>
                  <a:lnTo>
                    <a:pt x="188" y="0"/>
                  </a:lnTo>
                  <a:lnTo>
                    <a:pt x="201" y="0"/>
                  </a:lnTo>
                  <a:lnTo>
                    <a:pt x="213" y="0"/>
                  </a:lnTo>
                  <a:lnTo>
                    <a:pt x="226" y="0"/>
                  </a:lnTo>
                  <a:lnTo>
                    <a:pt x="239" y="0"/>
                  </a:lnTo>
                  <a:lnTo>
                    <a:pt x="254" y="0"/>
                  </a:lnTo>
                  <a:lnTo>
                    <a:pt x="266" y="0"/>
                  </a:lnTo>
                  <a:lnTo>
                    <a:pt x="279" y="0"/>
                  </a:lnTo>
                  <a:lnTo>
                    <a:pt x="290" y="0"/>
                  </a:lnTo>
                  <a:lnTo>
                    <a:pt x="304" y="0"/>
                  </a:lnTo>
                  <a:lnTo>
                    <a:pt x="315" y="0"/>
                  </a:lnTo>
                  <a:lnTo>
                    <a:pt x="327" y="2"/>
                  </a:lnTo>
                  <a:lnTo>
                    <a:pt x="338" y="4"/>
                  </a:lnTo>
                  <a:lnTo>
                    <a:pt x="351" y="6"/>
                  </a:lnTo>
                  <a:lnTo>
                    <a:pt x="361" y="8"/>
                  </a:lnTo>
                  <a:lnTo>
                    <a:pt x="372" y="10"/>
                  </a:lnTo>
                  <a:lnTo>
                    <a:pt x="382" y="12"/>
                  </a:lnTo>
                  <a:lnTo>
                    <a:pt x="393" y="14"/>
                  </a:lnTo>
                  <a:lnTo>
                    <a:pt x="401" y="17"/>
                  </a:lnTo>
                  <a:lnTo>
                    <a:pt x="412" y="19"/>
                  </a:lnTo>
                  <a:lnTo>
                    <a:pt x="422" y="23"/>
                  </a:lnTo>
                  <a:lnTo>
                    <a:pt x="431" y="27"/>
                  </a:lnTo>
                  <a:lnTo>
                    <a:pt x="439" y="29"/>
                  </a:lnTo>
                  <a:lnTo>
                    <a:pt x="446" y="33"/>
                  </a:lnTo>
                  <a:lnTo>
                    <a:pt x="454" y="38"/>
                  </a:lnTo>
                  <a:lnTo>
                    <a:pt x="462" y="42"/>
                  </a:lnTo>
                  <a:lnTo>
                    <a:pt x="473" y="50"/>
                  </a:lnTo>
                  <a:lnTo>
                    <a:pt x="484" y="57"/>
                  </a:lnTo>
                  <a:lnTo>
                    <a:pt x="494" y="65"/>
                  </a:lnTo>
                  <a:lnTo>
                    <a:pt x="500" y="76"/>
                  </a:lnTo>
                  <a:lnTo>
                    <a:pt x="503" y="84"/>
                  </a:lnTo>
                  <a:lnTo>
                    <a:pt x="505" y="97"/>
                  </a:lnTo>
                  <a:lnTo>
                    <a:pt x="503" y="105"/>
                  </a:lnTo>
                  <a:lnTo>
                    <a:pt x="500" y="114"/>
                  </a:lnTo>
                  <a:lnTo>
                    <a:pt x="494" y="124"/>
                  </a:lnTo>
                  <a:lnTo>
                    <a:pt x="484" y="133"/>
                  </a:lnTo>
                  <a:lnTo>
                    <a:pt x="473" y="141"/>
                  </a:lnTo>
                  <a:lnTo>
                    <a:pt x="462" y="149"/>
                  </a:lnTo>
                  <a:lnTo>
                    <a:pt x="454" y="152"/>
                  </a:lnTo>
                  <a:lnTo>
                    <a:pt x="446" y="156"/>
                  </a:lnTo>
                  <a:lnTo>
                    <a:pt x="439" y="160"/>
                  </a:lnTo>
                  <a:lnTo>
                    <a:pt x="431" y="164"/>
                  </a:lnTo>
                  <a:lnTo>
                    <a:pt x="422" y="168"/>
                  </a:lnTo>
                  <a:lnTo>
                    <a:pt x="412" y="169"/>
                  </a:lnTo>
                  <a:lnTo>
                    <a:pt x="401" y="171"/>
                  </a:lnTo>
                  <a:lnTo>
                    <a:pt x="393" y="175"/>
                  </a:lnTo>
                  <a:lnTo>
                    <a:pt x="382" y="177"/>
                  </a:lnTo>
                  <a:lnTo>
                    <a:pt x="372" y="181"/>
                  </a:lnTo>
                  <a:lnTo>
                    <a:pt x="361" y="183"/>
                  </a:lnTo>
                  <a:lnTo>
                    <a:pt x="351" y="185"/>
                  </a:lnTo>
                  <a:lnTo>
                    <a:pt x="338" y="187"/>
                  </a:lnTo>
                  <a:lnTo>
                    <a:pt x="327" y="188"/>
                  </a:lnTo>
                  <a:lnTo>
                    <a:pt x="315" y="188"/>
                  </a:lnTo>
                  <a:lnTo>
                    <a:pt x="304" y="192"/>
                  </a:lnTo>
                  <a:lnTo>
                    <a:pt x="290" y="192"/>
                  </a:lnTo>
                  <a:lnTo>
                    <a:pt x="279" y="192"/>
                  </a:lnTo>
                  <a:lnTo>
                    <a:pt x="266" y="192"/>
                  </a:lnTo>
                  <a:lnTo>
                    <a:pt x="254" y="194"/>
                  </a:lnTo>
                  <a:lnTo>
                    <a:pt x="254" y="194"/>
                  </a:lnTo>
                  <a:close/>
                </a:path>
              </a:pathLst>
            </a:custGeom>
            <a:solidFill>
              <a:srgbClr val="EBE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65" name="Freeform 105"/>
            <p:cNvSpPr>
              <a:spLocks/>
            </p:cNvSpPr>
            <p:nvPr/>
          </p:nvSpPr>
          <p:spPr bwMode="auto">
            <a:xfrm>
              <a:off x="4329" y="2014"/>
              <a:ext cx="578" cy="492"/>
            </a:xfrm>
            <a:custGeom>
              <a:avLst/>
              <a:gdLst>
                <a:gd name="T0" fmla="*/ 1057 w 1156"/>
                <a:gd name="T1" fmla="*/ 0 h 984"/>
                <a:gd name="T2" fmla="*/ 749 w 1156"/>
                <a:gd name="T3" fmla="*/ 119 h 984"/>
                <a:gd name="T4" fmla="*/ 787 w 1156"/>
                <a:gd name="T5" fmla="*/ 172 h 984"/>
                <a:gd name="T6" fmla="*/ 770 w 1156"/>
                <a:gd name="T7" fmla="*/ 169 h 984"/>
                <a:gd name="T8" fmla="*/ 751 w 1156"/>
                <a:gd name="T9" fmla="*/ 169 h 984"/>
                <a:gd name="T10" fmla="*/ 734 w 1156"/>
                <a:gd name="T11" fmla="*/ 169 h 984"/>
                <a:gd name="T12" fmla="*/ 715 w 1156"/>
                <a:gd name="T13" fmla="*/ 171 h 984"/>
                <a:gd name="T14" fmla="*/ 696 w 1156"/>
                <a:gd name="T15" fmla="*/ 176 h 984"/>
                <a:gd name="T16" fmla="*/ 675 w 1156"/>
                <a:gd name="T17" fmla="*/ 182 h 984"/>
                <a:gd name="T18" fmla="*/ 652 w 1156"/>
                <a:gd name="T19" fmla="*/ 191 h 984"/>
                <a:gd name="T20" fmla="*/ 629 w 1156"/>
                <a:gd name="T21" fmla="*/ 205 h 984"/>
                <a:gd name="T22" fmla="*/ 606 w 1156"/>
                <a:gd name="T23" fmla="*/ 222 h 984"/>
                <a:gd name="T24" fmla="*/ 582 w 1156"/>
                <a:gd name="T25" fmla="*/ 245 h 984"/>
                <a:gd name="T26" fmla="*/ 565 w 1156"/>
                <a:gd name="T27" fmla="*/ 264 h 984"/>
                <a:gd name="T28" fmla="*/ 551 w 1156"/>
                <a:gd name="T29" fmla="*/ 279 h 984"/>
                <a:gd name="T30" fmla="*/ 540 w 1156"/>
                <a:gd name="T31" fmla="*/ 296 h 984"/>
                <a:gd name="T32" fmla="*/ 530 w 1156"/>
                <a:gd name="T33" fmla="*/ 311 h 984"/>
                <a:gd name="T34" fmla="*/ 519 w 1156"/>
                <a:gd name="T35" fmla="*/ 330 h 984"/>
                <a:gd name="T36" fmla="*/ 510 w 1156"/>
                <a:gd name="T37" fmla="*/ 351 h 984"/>
                <a:gd name="T38" fmla="*/ 498 w 1156"/>
                <a:gd name="T39" fmla="*/ 372 h 984"/>
                <a:gd name="T40" fmla="*/ 489 w 1156"/>
                <a:gd name="T41" fmla="*/ 391 h 984"/>
                <a:gd name="T42" fmla="*/ 481 w 1156"/>
                <a:gd name="T43" fmla="*/ 412 h 984"/>
                <a:gd name="T44" fmla="*/ 473 w 1156"/>
                <a:gd name="T45" fmla="*/ 429 h 984"/>
                <a:gd name="T46" fmla="*/ 466 w 1156"/>
                <a:gd name="T47" fmla="*/ 444 h 984"/>
                <a:gd name="T48" fmla="*/ 458 w 1156"/>
                <a:gd name="T49" fmla="*/ 459 h 984"/>
                <a:gd name="T50" fmla="*/ 449 w 1156"/>
                <a:gd name="T51" fmla="*/ 480 h 984"/>
                <a:gd name="T52" fmla="*/ 435 w 1156"/>
                <a:gd name="T53" fmla="*/ 505 h 984"/>
                <a:gd name="T54" fmla="*/ 422 w 1156"/>
                <a:gd name="T55" fmla="*/ 526 h 984"/>
                <a:gd name="T56" fmla="*/ 411 w 1156"/>
                <a:gd name="T57" fmla="*/ 545 h 984"/>
                <a:gd name="T58" fmla="*/ 397 w 1156"/>
                <a:gd name="T59" fmla="*/ 562 h 984"/>
                <a:gd name="T60" fmla="*/ 384 w 1156"/>
                <a:gd name="T61" fmla="*/ 575 h 984"/>
                <a:gd name="T62" fmla="*/ 369 w 1156"/>
                <a:gd name="T63" fmla="*/ 589 h 984"/>
                <a:gd name="T64" fmla="*/ 352 w 1156"/>
                <a:gd name="T65" fmla="*/ 600 h 984"/>
                <a:gd name="T66" fmla="*/ 331 w 1156"/>
                <a:gd name="T67" fmla="*/ 610 h 984"/>
                <a:gd name="T68" fmla="*/ 306 w 1156"/>
                <a:gd name="T69" fmla="*/ 621 h 984"/>
                <a:gd name="T70" fmla="*/ 285 w 1156"/>
                <a:gd name="T71" fmla="*/ 630 h 984"/>
                <a:gd name="T72" fmla="*/ 272 w 1156"/>
                <a:gd name="T73" fmla="*/ 634 h 984"/>
                <a:gd name="T74" fmla="*/ 255 w 1156"/>
                <a:gd name="T75" fmla="*/ 642 h 984"/>
                <a:gd name="T76" fmla="*/ 238 w 1156"/>
                <a:gd name="T77" fmla="*/ 648 h 984"/>
                <a:gd name="T78" fmla="*/ 219 w 1156"/>
                <a:gd name="T79" fmla="*/ 655 h 984"/>
                <a:gd name="T80" fmla="*/ 202 w 1156"/>
                <a:gd name="T81" fmla="*/ 663 h 984"/>
                <a:gd name="T82" fmla="*/ 181 w 1156"/>
                <a:gd name="T83" fmla="*/ 670 h 984"/>
                <a:gd name="T84" fmla="*/ 160 w 1156"/>
                <a:gd name="T85" fmla="*/ 678 h 984"/>
                <a:gd name="T86" fmla="*/ 143 w 1156"/>
                <a:gd name="T87" fmla="*/ 686 h 984"/>
                <a:gd name="T88" fmla="*/ 125 w 1156"/>
                <a:gd name="T89" fmla="*/ 697 h 984"/>
                <a:gd name="T90" fmla="*/ 110 w 1156"/>
                <a:gd name="T91" fmla="*/ 706 h 984"/>
                <a:gd name="T92" fmla="*/ 95 w 1156"/>
                <a:gd name="T93" fmla="*/ 720 h 984"/>
                <a:gd name="T94" fmla="*/ 76 w 1156"/>
                <a:gd name="T95" fmla="*/ 737 h 984"/>
                <a:gd name="T96" fmla="*/ 55 w 1156"/>
                <a:gd name="T97" fmla="*/ 762 h 984"/>
                <a:gd name="T98" fmla="*/ 38 w 1156"/>
                <a:gd name="T99" fmla="*/ 788 h 984"/>
                <a:gd name="T100" fmla="*/ 25 w 1156"/>
                <a:gd name="T101" fmla="*/ 815 h 984"/>
                <a:gd name="T102" fmla="*/ 15 w 1156"/>
                <a:gd name="T103" fmla="*/ 841 h 984"/>
                <a:gd name="T104" fmla="*/ 9 w 1156"/>
                <a:gd name="T105" fmla="*/ 868 h 984"/>
                <a:gd name="T106" fmla="*/ 4 w 1156"/>
                <a:gd name="T107" fmla="*/ 891 h 984"/>
                <a:gd name="T108" fmla="*/ 0 w 1156"/>
                <a:gd name="T109" fmla="*/ 916 h 984"/>
                <a:gd name="T110" fmla="*/ 0 w 1156"/>
                <a:gd name="T111" fmla="*/ 935 h 984"/>
                <a:gd name="T112" fmla="*/ 0 w 1156"/>
                <a:gd name="T113" fmla="*/ 954 h 984"/>
                <a:gd name="T114" fmla="*/ 0 w 1156"/>
                <a:gd name="T115" fmla="*/ 967 h 984"/>
                <a:gd name="T116" fmla="*/ 2 w 1156"/>
                <a:gd name="T117" fmla="*/ 980 h 984"/>
                <a:gd name="T118" fmla="*/ 1156 w 1156"/>
                <a:gd name="T119" fmla="*/ 222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56" h="984">
                  <a:moveTo>
                    <a:pt x="1156" y="222"/>
                  </a:moveTo>
                  <a:lnTo>
                    <a:pt x="1057" y="0"/>
                  </a:lnTo>
                  <a:lnTo>
                    <a:pt x="882" y="22"/>
                  </a:lnTo>
                  <a:lnTo>
                    <a:pt x="749" y="119"/>
                  </a:lnTo>
                  <a:lnTo>
                    <a:pt x="789" y="172"/>
                  </a:lnTo>
                  <a:lnTo>
                    <a:pt x="787" y="172"/>
                  </a:lnTo>
                  <a:lnTo>
                    <a:pt x="779" y="171"/>
                  </a:lnTo>
                  <a:lnTo>
                    <a:pt x="770" y="169"/>
                  </a:lnTo>
                  <a:lnTo>
                    <a:pt x="759" y="169"/>
                  </a:lnTo>
                  <a:lnTo>
                    <a:pt x="751" y="169"/>
                  </a:lnTo>
                  <a:lnTo>
                    <a:pt x="743" y="169"/>
                  </a:lnTo>
                  <a:lnTo>
                    <a:pt x="734" y="169"/>
                  </a:lnTo>
                  <a:lnTo>
                    <a:pt x="726" y="171"/>
                  </a:lnTo>
                  <a:lnTo>
                    <a:pt x="715" y="171"/>
                  </a:lnTo>
                  <a:lnTo>
                    <a:pt x="707" y="172"/>
                  </a:lnTo>
                  <a:lnTo>
                    <a:pt x="696" y="176"/>
                  </a:lnTo>
                  <a:lnTo>
                    <a:pt x="686" y="180"/>
                  </a:lnTo>
                  <a:lnTo>
                    <a:pt x="675" y="182"/>
                  </a:lnTo>
                  <a:lnTo>
                    <a:pt x="663" y="186"/>
                  </a:lnTo>
                  <a:lnTo>
                    <a:pt x="652" y="191"/>
                  </a:lnTo>
                  <a:lnTo>
                    <a:pt x="641" y="199"/>
                  </a:lnTo>
                  <a:lnTo>
                    <a:pt x="629" y="205"/>
                  </a:lnTo>
                  <a:lnTo>
                    <a:pt x="618" y="214"/>
                  </a:lnTo>
                  <a:lnTo>
                    <a:pt x="606" y="222"/>
                  </a:lnTo>
                  <a:lnTo>
                    <a:pt x="593" y="233"/>
                  </a:lnTo>
                  <a:lnTo>
                    <a:pt x="582" y="245"/>
                  </a:lnTo>
                  <a:lnTo>
                    <a:pt x="570" y="258"/>
                  </a:lnTo>
                  <a:lnTo>
                    <a:pt x="565" y="264"/>
                  </a:lnTo>
                  <a:lnTo>
                    <a:pt x="559" y="271"/>
                  </a:lnTo>
                  <a:lnTo>
                    <a:pt x="551" y="279"/>
                  </a:lnTo>
                  <a:lnTo>
                    <a:pt x="548" y="287"/>
                  </a:lnTo>
                  <a:lnTo>
                    <a:pt x="540" y="296"/>
                  </a:lnTo>
                  <a:lnTo>
                    <a:pt x="536" y="304"/>
                  </a:lnTo>
                  <a:lnTo>
                    <a:pt x="530" y="311"/>
                  </a:lnTo>
                  <a:lnTo>
                    <a:pt x="525" y="321"/>
                  </a:lnTo>
                  <a:lnTo>
                    <a:pt x="519" y="330"/>
                  </a:lnTo>
                  <a:lnTo>
                    <a:pt x="515" y="342"/>
                  </a:lnTo>
                  <a:lnTo>
                    <a:pt x="510" y="351"/>
                  </a:lnTo>
                  <a:lnTo>
                    <a:pt x="506" y="363"/>
                  </a:lnTo>
                  <a:lnTo>
                    <a:pt x="498" y="372"/>
                  </a:lnTo>
                  <a:lnTo>
                    <a:pt x="494" y="383"/>
                  </a:lnTo>
                  <a:lnTo>
                    <a:pt x="489" y="391"/>
                  </a:lnTo>
                  <a:lnTo>
                    <a:pt x="485" y="402"/>
                  </a:lnTo>
                  <a:lnTo>
                    <a:pt x="481" y="412"/>
                  </a:lnTo>
                  <a:lnTo>
                    <a:pt x="477" y="421"/>
                  </a:lnTo>
                  <a:lnTo>
                    <a:pt x="473" y="429"/>
                  </a:lnTo>
                  <a:lnTo>
                    <a:pt x="470" y="439"/>
                  </a:lnTo>
                  <a:lnTo>
                    <a:pt x="466" y="444"/>
                  </a:lnTo>
                  <a:lnTo>
                    <a:pt x="462" y="452"/>
                  </a:lnTo>
                  <a:lnTo>
                    <a:pt x="458" y="459"/>
                  </a:lnTo>
                  <a:lnTo>
                    <a:pt x="454" y="467"/>
                  </a:lnTo>
                  <a:lnTo>
                    <a:pt x="449" y="480"/>
                  </a:lnTo>
                  <a:lnTo>
                    <a:pt x="443" y="496"/>
                  </a:lnTo>
                  <a:lnTo>
                    <a:pt x="435" y="505"/>
                  </a:lnTo>
                  <a:lnTo>
                    <a:pt x="430" y="518"/>
                  </a:lnTo>
                  <a:lnTo>
                    <a:pt x="422" y="526"/>
                  </a:lnTo>
                  <a:lnTo>
                    <a:pt x="418" y="537"/>
                  </a:lnTo>
                  <a:lnTo>
                    <a:pt x="411" y="545"/>
                  </a:lnTo>
                  <a:lnTo>
                    <a:pt x="405" y="554"/>
                  </a:lnTo>
                  <a:lnTo>
                    <a:pt x="397" y="562"/>
                  </a:lnTo>
                  <a:lnTo>
                    <a:pt x="394" y="570"/>
                  </a:lnTo>
                  <a:lnTo>
                    <a:pt x="384" y="575"/>
                  </a:lnTo>
                  <a:lnTo>
                    <a:pt x="376" y="581"/>
                  </a:lnTo>
                  <a:lnTo>
                    <a:pt x="369" y="589"/>
                  </a:lnTo>
                  <a:lnTo>
                    <a:pt x="361" y="594"/>
                  </a:lnTo>
                  <a:lnTo>
                    <a:pt x="352" y="600"/>
                  </a:lnTo>
                  <a:lnTo>
                    <a:pt x="342" y="606"/>
                  </a:lnTo>
                  <a:lnTo>
                    <a:pt x="331" y="610"/>
                  </a:lnTo>
                  <a:lnTo>
                    <a:pt x="319" y="617"/>
                  </a:lnTo>
                  <a:lnTo>
                    <a:pt x="306" y="621"/>
                  </a:lnTo>
                  <a:lnTo>
                    <a:pt x="293" y="627"/>
                  </a:lnTo>
                  <a:lnTo>
                    <a:pt x="285" y="630"/>
                  </a:lnTo>
                  <a:lnTo>
                    <a:pt x="279" y="632"/>
                  </a:lnTo>
                  <a:lnTo>
                    <a:pt x="272" y="634"/>
                  </a:lnTo>
                  <a:lnTo>
                    <a:pt x="264" y="640"/>
                  </a:lnTo>
                  <a:lnTo>
                    <a:pt x="255" y="642"/>
                  </a:lnTo>
                  <a:lnTo>
                    <a:pt x="247" y="644"/>
                  </a:lnTo>
                  <a:lnTo>
                    <a:pt x="238" y="648"/>
                  </a:lnTo>
                  <a:lnTo>
                    <a:pt x="230" y="651"/>
                  </a:lnTo>
                  <a:lnTo>
                    <a:pt x="219" y="655"/>
                  </a:lnTo>
                  <a:lnTo>
                    <a:pt x="209" y="659"/>
                  </a:lnTo>
                  <a:lnTo>
                    <a:pt x="202" y="663"/>
                  </a:lnTo>
                  <a:lnTo>
                    <a:pt x="192" y="667"/>
                  </a:lnTo>
                  <a:lnTo>
                    <a:pt x="181" y="670"/>
                  </a:lnTo>
                  <a:lnTo>
                    <a:pt x="171" y="674"/>
                  </a:lnTo>
                  <a:lnTo>
                    <a:pt x="160" y="678"/>
                  </a:lnTo>
                  <a:lnTo>
                    <a:pt x="150" y="682"/>
                  </a:lnTo>
                  <a:lnTo>
                    <a:pt x="143" y="686"/>
                  </a:lnTo>
                  <a:lnTo>
                    <a:pt x="133" y="691"/>
                  </a:lnTo>
                  <a:lnTo>
                    <a:pt x="125" y="697"/>
                  </a:lnTo>
                  <a:lnTo>
                    <a:pt x="118" y="703"/>
                  </a:lnTo>
                  <a:lnTo>
                    <a:pt x="110" y="706"/>
                  </a:lnTo>
                  <a:lnTo>
                    <a:pt x="103" y="714"/>
                  </a:lnTo>
                  <a:lnTo>
                    <a:pt x="95" y="720"/>
                  </a:lnTo>
                  <a:lnTo>
                    <a:pt x="89" y="725"/>
                  </a:lnTo>
                  <a:lnTo>
                    <a:pt x="76" y="737"/>
                  </a:lnTo>
                  <a:lnTo>
                    <a:pt x="67" y="750"/>
                  </a:lnTo>
                  <a:lnTo>
                    <a:pt x="55" y="762"/>
                  </a:lnTo>
                  <a:lnTo>
                    <a:pt x="46" y="775"/>
                  </a:lnTo>
                  <a:lnTo>
                    <a:pt x="38" y="788"/>
                  </a:lnTo>
                  <a:lnTo>
                    <a:pt x="32" y="803"/>
                  </a:lnTo>
                  <a:lnTo>
                    <a:pt x="25" y="815"/>
                  </a:lnTo>
                  <a:lnTo>
                    <a:pt x="21" y="828"/>
                  </a:lnTo>
                  <a:lnTo>
                    <a:pt x="15" y="841"/>
                  </a:lnTo>
                  <a:lnTo>
                    <a:pt x="13" y="857"/>
                  </a:lnTo>
                  <a:lnTo>
                    <a:pt x="9" y="868"/>
                  </a:lnTo>
                  <a:lnTo>
                    <a:pt x="6" y="879"/>
                  </a:lnTo>
                  <a:lnTo>
                    <a:pt x="4" y="891"/>
                  </a:lnTo>
                  <a:lnTo>
                    <a:pt x="2" y="904"/>
                  </a:lnTo>
                  <a:lnTo>
                    <a:pt x="0" y="916"/>
                  </a:lnTo>
                  <a:lnTo>
                    <a:pt x="0" y="925"/>
                  </a:lnTo>
                  <a:lnTo>
                    <a:pt x="0" y="935"/>
                  </a:lnTo>
                  <a:lnTo>
                    <a:pt x="0" y="946"/>
                  </a:lnTo>
                  <a:lnTo>
                    <a:pt x="0" y="954"/>
                  </a:lnTo>
                  <a:lnTo>
                    <a:pt x="0" y="961"/>
                  </a:lnTo>
                  <a:lnTo>
                    <a:pt x="0" y="967"/>
                  </a:lnTo>
                  <a:lnTo>
                    <a:pt x="2" y="973"/>
                  </a:lnTo>
                  <a:lnTo>
                    <a:pt x="2" y="980"/>
                  </a:lnTo>
                  <a:lnTo>
                    <a:pt x="4" y="984"/>
                  </a:lnTo>
                  <a:lnTo>
                    <a:pt x="1156" y="222"/>
                  </a:lnTo>
                  <a:lnTo>
                    <a:pt x="1156" y="22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66" name="Freeform 106"/>
            <p:cNvSpPr>
              <a:spLocks/>
            </p:cNvSpPr>
            <p:nvPr/>
          </p:nvSpPr>
          <p:spPr bwMode="auto">
            <a:xfrm>
              <a:off x="4657" y="2183"/>
              <a:ext cx="217" cy="417"/>
            </a:xfrm>
            <a:custGeom>
              <a:avLst/>
              <a:gdLst>
                <a:gd name="T0" fmla="*/ 266 w 433"/>
                <a:gd name="T1" fmla="*/ 0 h 834"/>
                <a:gd name="T2" fmla="*/ 264 w 433"/>
                <a:gd name="T3" fmla="*/ 2 h 834"/>
                <a:gd name="T4" fmla="*/ 262 w 433"/>
                <a:gd name="T5" fmla="*/ 11 h 834"/>
                <a:gd name="T6" fmla="*/ 260 w 433"/>
                <a:gd name="T7" fmla="*/ 17 h 834"/>
                <a:gd name="T8" fmla="*/ 260 w 433"/>
                <a:gd name="T9" fmla="*/ 23 h 834"/>
                <a:gd name="T10" fmla="*/ 260 w 433"/>
                <a:gd name="T11" fmla="*/ 30 h 834"/>
                <a:gd name="T12" fmla="*/ 260 w 433"/>
                <a:gd name="T13" fmla="*/ 40 h 834"/>
                <a:gd name="T14" fmla="*/ 260 w 433"/>
                <a:gd name="T15" fmla="*/ 47 h 834"/>
                <a:gd name="T16" fmla="*/ 260 w 433"/>
                <a:gd name="T17" fmla="*/ 59 h 834"/>
                <a:gd name="T18" fmla="*/ 260 w 433"/>
                <a:gd name="T19" fmla="*/ 66 h 834"/>
                <a:gd name="T20" fmla="*/ 260 w 433"/>
                <a:gd name="T21" fmla="*/ 80 h 834"/>
                <a:gd name="T22" fmla="*/ 260 w 433"/>
                <a:gd name="T23" fmla="*/ 89 h 834"/>
                <a:gd name="T24" fmla="*/ 260 w 433"/>
                <a:gd name="T25" fmla="*/ 101 h 834"/>
                <a:gd name="T26" fmla="*/ 260 w 433"/>
                <a:gd name="T27" fmla="*/ 112 h 834"/>
                <a:gd name="T28" fmla="*/ 260 w 433"/>
                <a:gd name="T29" fmla="*/ 125 h 834"/>
                <a:gd name="T30" fmla="*/ 260 w 433"/>
                <a:gd name="T31" fmla="*/ 135 h 834"/>
                <a:gd name="T32" fmla="*/ 260 w 433"/>
                <a:gd name="T33" fmla="*/ 146 h 834"/>
                <a:gd name="T34" fmla="*/ 260 w 433"/>
                <a:gd name="T35" fmla="*/ 156 h 834"/>
                <a:gd name="T36" fmla="*/ 260 w 433"/>
                <a:gd name="T37" fmla="*/ 167 h 834"/>
                <a:gd name="T38" fmla="*/ 260 w 433"/>
                <a:gd name="T39" fmla="*/ 178 h 834"/>
                <a:gd name="T40" fmla="*/ 260 w 433"/>
                <a:gd name="T41" fmla="*/ 188 h 834"/>
                <a:gd name="T42" fmla="*/ 260 w 433"/>
                <a:gd name="T43" fmla="*/ 197 h 834"/>
                <a:gd name="T44" fmla="*/ 262 w 433"/>
                <a:gd name="T45" fmla="*/ 209 h 834"/>
                <a:gd name="T46" fmla="*/ 262 w 433"/>
                <a:gd name="T47" fmla="*/ 215 h 834"/>
                <a:gd name="T48" fmla="*/ 262 w 433"/>
                <a:gd name="T49" fmla="*/ 222 h 834"/>
                <a:gd name="T50" fmla="*/ 262 w 433"/>
                <a:gd name="T51" fmla="*/ 228 h 834"/>
                <a:gd name="T52" fmla="*/ 262 w 433"/>
                <a:gd name="T53" fmla="*/ 234 h 834"/>
                <a:gd name="T54" fmla="*/ 262 w 433"/>
                <a:gd name="T55" fmla="*/ 243 h 834"/>
                <a:gd name="T56" fmla="*/ 264 w 433"/>
                <a:gd name="T57" fmla="*/ 247 h 834"/>
                <a:gd name="T58" fmla="*/ 433 w 433"/>
                <a:gd name="T59" fmla="*/ 583 h 834"/>
                <a:gd name="T60" fmla="*/ 342 w 433"/>
                <a:gd name="T61" fmla="*/ 834 h 834"/>
                <a:gd name="T62" fmla="*/ 125 w 433"/>
                <a:gd name="T63" fmla="*/ 821 h 834"/>
                <a:gd name="T64" fmla="*/ 0 w 433"/>
                <a:gd name="T65" fmla="*/ 154 h 834"/>
                <a:gd name="T66" fmla="*/ 266 w 433"/>
                <a:gd name="T67" fmla="*/ 0 h 834"/>
                <a:gd name="T68" fmla="*/ 266 w 433"/>
                <a:gd name="T6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834">
                  <a:moveTo>
                    <a:pt x="266" y="0"/>
                  </a:moveTo>
                  <a:lnTo>
                    <a:pt x="264" y="2"/>
                  </a:lnTo>
                  <a:lnTo>
                    <a:pt x="262" y="11"/>
                  </a:lnTo>
                  <a:lnTo>
                    <a:pt x="260" y="17"/>
                  </a:lnTo>
                  <a:lnTo>
                    <a:pt x="260" y="23"/>
                  </a:lnTo>
                  <a:lnTo>
                    <a:pt x="260" y="30"/>
                  </a:lnTo>
                  <a:lnTo>
                    <a:pt x="260" y="40"/>
                  </a:lnTo>
                  <a:lnTo>
                    <a:pt x="260" y="47"/>
                  </a:lnTo>
                  <a:lnTo>
                    <a:pt x="260" y="59"/>
                  </a:lnTo>
                  <a:lnTo>
                    <a:pt x="260" y="66"/>
                  </a:lnTo>
                  <a:lnTo>
                    <a:pt x="260" y="80"/>
                  </a:lnTo>
                  <a:lnTo>
                    <a:pt x="260" y="89"/>
                  </a:lnTo>
                  <a:lnTo>
                    <a:pt x="260" y="101"/>
                  </a:lnTo>
                  <a:lnTo>
                    <a:pt x="260" y="112"/>
                  </a:lnTo>
                  <a:lnTo>
                    <a:pt x="260" y="125"/>
                  </a:lnTo>
                  <a:lnTo>
                    <a:pt x="260" y="135"/>
                  </a:lnTo>
                  <a:lnTo>
                    <a:pt x="260" y="146"/>
                  </a:lnTo>
                  <a:lnTo>
                    <a:pt x="260" y="156"/>
                  </a:lnTo>
                  <a:lnTo>
                    <a:pt x="260" y="167"/>
                  </a:lnTo>
                  <a:lnTo>
                    <a:pt x="260" y="178"/>
                  </a:lnTo>
                  <a:lnTo>
                    <a:pt x="260" y="188"/>
                  </a:lnTo>
                  <a:lnTo>
                    <a:pt x="260" y="197"/>
                  </a:lnTo>
                  <a:lnTo>
                    <a:pt x="262" y="209"/>
                  </a:lnTo>
                  <a:lnTo>
                    <a:pt x="262" y="215"/>
                  </a:lnTo>
                  <a:lnTo>
                    <a:pt x="262" y="222"/>
                  </a:lnTo>
                  <a:lnTo>
                    <a:pt x="262" y="228"/>
                  </a:lnTo>
                  <a:lnTo>
                    <a:pt x="262" y="234"/>
                  </a:lnTo>
                  <a:lnTo>
                    <a:pt x="262" y="243"/>
                  </a:lnTo>
                  <a:lnTo>
                    <a:pt x="264" y="247"/>
                  </a:lnTo>
                  <a:lnTo>
                    <a:pt x="433" y="583"/>
                  </a:lnTo>
                  <a:lnTo>
                    <a:pt x="342" y="834"/>
                  </a:lnTo>
                  <a:lnTo>
                    <a:pt x="125" y="821"/>
                  </a:lnTo>
                  <a:lnTo>
                    <a:pt x="0" y="154"/>
                  </a:lnTo>
                  <a:lnTo>
                    <a:pt x="266" y="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91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67" name="Freeform 107"/>
            <p:cNvSpPr>
              <a:spLocks/>
            </p:cNvSpPr>
            <p:nvPr/>
          </p:nvSpPr>
          <p:spPr bwMode="auto">
            <a:xfrm>
              <a:off x="4633" y="2142"/>
              <a:ext cx="169" cy="126"/>
            </a:xfrm>
            <a:custGeom>
              <a:avLst/>
              <a:gdLst>
                <a:gd name="T0" fmla="*/ 339 w 339"/>
                <a:gd name="T1" fmla="*/ 15 h 253"/>
                <a:gd name="T2" fmla="*/ 111 w 339"/>
                <a:gd name="T3" fmla="*/ 0 h 253"/>
                <a:gd name="T4" fmla="*/ 0 w 339"/>
                <a:gd name="T5" fmla="*/ 211 h 253"/>
                <a:gd name="T6" fmla="*/ 50 w 339"/>
                <a:gd name="T7" fmla="*/ 253 h 253"/>
                <a:gd name="T8" fmla="*/ 160 w 339"/>
                <a:gd name="T9" fmla="*/ 61 h 253"/>
                <a:gd name="T10" fmla="*/ 329 w 339"/>
                <a:gd name="T11" fmla="*/ 78 h 253"/>
                <a:gd name="T12" fmla="*/ 339 w 339"/>
                <a:gd name="T13" fmla="*/ 15 h 253"/>
                <a:gd name="T14" fmla="*/ 339 w 339"/>
                <a:gd name="T15" fmla="*/ 1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253">
                  <a:moveTo>
                    <a:pt x="339" y="15"/>
                  </a:moveTo>
                  <a:lnTo>
                    <a:pt x="111" y="0"/>
                  </a:lnTo>
                  <a:lnTo>
                    <a:pt x="0" y="211"/>
                  </a:lnTo>
                  <a:lnTo>
                    <a:pt x="50" y="253"/>
                  </a:lnTo>
                  <a:lnTo>
                    <a:pt x="160" y="61"/>
                  </a:lnTo>
                  <a:lnTo>
                    <a:pt x="329" y="78"/>
                  </a:lnTo>
                  <a:lnTo>
                    <a:pt x="339" y="15"/>
                  </a:lnTo>
                  <a:lnTo>
                    <a:pt x="339" y="15"/>
                  </a:lnTo>
                  <a:close/>
                </a:path>
              </a:pathLst>
            </a:custGeom>
            <a:solidFill>
              <a:srgbClr val="4D4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68" name="Freeform 108"/>
            <p:cNvSpPr>
              <a:spLocks/>
            </p:cNvSpPr>
            <p:nvPr/>
          </p:nvSpPr>
          <p:spPr bwMode="auto">
            <a:xfrm>
              <a:off x="4549" y="2075"/>
              <a:ext cx="569" cy="924"/>
            </a:xfrm>
            <a:custGeom>
              <a:avLst/>
              <a:gdLst>
                <a:gd name="T0" fmla="*/ 377 w 1139"/>
                <a:gd name="T1" fmla="*/ 418 h 1849"/>
                <a:gd name="T2" fmla="*/ 449 w 1139"/>
                <a:gd name="T3" fmla="*/ 57 h 1849"/>
                <a:gd name="T4" fmla="*/ 466 w 1139"/>
                <a:gd name="T5" fmla="*/ 59 h 1849"/>
                <a:gd name="T6" fmla="*/ 485 w 1139"/>
                <a:gd name="T7" fmla="*/ 59 h 1849"/>
                <a:gd name="T8" fmla="*/ 500 w 1139"/>
                <a:gd name="T9" fmla="*/ 48 h 1849"/>
                <a:gd name="T10" fmla="*/ 512 w 1139"/>
                <a:gd name="T11" fmla="*/ 31 h 1849"/>
                <a:gd name="T12" fmla="*/ 527 w 1139"/>
                <a:gd name="T13" fmla="*/ 23 h 1849"/>
                <a:gd name="T14" fmla="*/ 542 w 1139"/>
                <a:gd name="T15" fmla="*/ 15 h 1849"/>
                <a:gd name="T16" fmla="*/ 559 w 1139"/>
                <a:gd name="T17" fmla="*/ 6 h 1849"/>
                <a:gd name="T18" fmla="*/ 578 w 1139"/>
                <a:gd name="T19" fmla="*/ 2 h 1849"/>
                <a:gd name="T20" fmla="*/ 599 w 1139"/>
                <a:gd name="T21" fmla="*/ 2 h 1849"/>
                <a:gd name="T22" fmla="*/ 616 w 1139"/>
                <a:gd name="T23" fmla="*/ 0 h 1849"/>
                <a:gd name="T24" fmla="*/ 631 w 1139"/>
                <a:gd name="T25" fmla="*/ 2 h 1849"/>
                <a:gd name="T26" fmla="*/ 648 w 1139"/>
                <a:gd name="T27" fmla="*/ 8 h 1849"/>
                <a:gd name="T28" fmla="*/ 664 w 1139"/>
                <a:gd name="T29" fmla="*/ 15 h 1849"/>
                <a:gd name="T30" fmla="*/ 683 w 1139"/>
                <a:gd name="T31" fmla="*/ 32 h 1849"/>
                <a:gd name="T32" fmla="*/ 696 w 1139"/>
                <a:gd name="T33" fmla="*/ 51 h 1849"/>
                <a:gd name="T34" fmla="*/ 702 w 1139"/>
                <a:gd name="T35" fmla="*/ 67 h 1849"/>
                <a:gd name="T36" fmla="*/ 751 w 1139"/>
                <a:gd name="T37" fmla="*/ 70 h 1849"/>
                <a:gd name="T38" fmla="*/ 871 w 1139"/>
                <a:gd name="T39" fmla="*/ 679 h 1849"/>
                <a:gd name="T40" fmla="*/ 768 w 1139"/>
                <a:gd name="T41" fmla="*/ 888 h 1849"/>
                <a:gd name="T42" fmla="*/ 782 w 1139"/>
                <a:gd name="T43" fmla="*/ 876 h 1849"/>
                <a:gd name="T44" fmla="*/ 799 w 1139"/>
                <a:gd name="T45" fmla="*/ 869 h 1849"/>
                <a:gd name="T46" fmla="*/ 818 w 1139"/>
                <a:gd name="T47" fmla="*/ 859 h 1849"/>
                <a:gd name="T48" fmla="*/ 837 w 1139"/>
                <a:gd name="T49" fmla="*/ 853 h 1849"/>
                <a:gd name="T50" fmla="*/ 858 w 1139"/>
                <a:gd name="T51" fmla="*/ 846 h 1849"/>
                <a:gd name="T52" fmla="*/ 880 w 1139"/>
                <a:gd name="T53" fmla="*/ 844 h 1849"/>
                <a:gd name="T54" fmla="*/ 903 w 1139"/>
                <a:gd name="T55" fmla="*/ 842 h 1849"/>
                <a:gd name="T56" fmla="*/ 928 w 1139"/>
                <a:gd name="T57" fmla="*/ 842 h 1849"/>
                <a:gd name="T58" fmla="*/ 947 w 1139"/>
                <a:gd name="T59" fmla="*/ 842 h 1849"/>
                <a:gd name="T60" fmla="*/ 968 w 1139"/>
                <a:gd name="T61" fmla="*/ 842 h 1849"/>
                <a:gd name="T62" fmla="*/ 987 w 1139"/>
                <a:gd name="T63" fmla="*/ 846 h 1849"/>
                <a:gd name="T64" fmla="*/ 1008 w 1139"/>
                <a:gd name="T65" fmla="*/ 850 h 1849"/>
                <a:gd name="T66" fmla="*/ 1025 w 1139"/>
                <a:gd name="T67" fmla="*/ 853 h 1849"/>
                <a:gd name="T68" fmla="*/ 1042 w 1139"/>
                <a:gd name="T69" fmla="*/ 863 h 1849"/>
                <a:gd name="T70" fmla="*/ 1057 w 1139"/>
                <a:gd name="T71" fmla="*/ 869 h 1849"/>
                <a:gd name="T72" fmla="*/ 1074 w 1139"/>
                <a:gd name="T73" fmla="*/ 878 h 1849"/>
                <a:gd name="T74" fmla="*/ 1101 w 1139"/>
                <a:gd name="T75" fmla="*/ 895 h 1849"/>
                <a:gd name="T76" fmla="*/ 1120 w 1139"/>
                <a:gd name="T77" fmla="*/ 916 h 1849"/>
                <a:gd name="T78" fmla="*/ 1133 w 1139"/>
                <a:gd name="T79" fmla="*/ 939 h 1849"/>
                <a:gd name="T80" fmla="*/ 1139 w 1139"/>
                <a:gd name="T81" fmla="*/ 967 h 1849"/>
                <a:gd name="T82" fmla="*/ 1021 w 1139"/>
                <a:gd name="T83" fmla="*/ 1733 h 1849"/>
                <a:gd name="T84" fmla="*/ 380 w 1139"/>
                <a:gd name="T85" fmla="*/ 1849 h 1849"/>
                <a:gd name="T86" fmla="*/ 247 w 1139"/>
                <a:gd name="T87" fmla="*/ 1718 h 1849"/>
                <a:gd name="T88" fmla="*/ 112 w 1139"/>
                <a:gd name="T89" fmla="*/ 1043 h 1849"/>
                <a:gd name="T90" fmla="*/ 204 w 1139"/>
                <a:gd name="T91" fmla="*/ 580 h 1849"/>
                <a:gd name="T92" fmla="*/ 192 w 1139"/>
                <a:gd name="T93" fmla="*/ 302 h 1849"/>
                <a:gd name="T94" fmla="*/ 384 w 1139"/>
                <a:gd name="T95" fmla="*/ 815 h 1849"/>
                <a:gd name="T96" fmla="*/ 513 w 1139"/>
                <a:gd name="T97" fmla="*/ 971 h 1849"/>
                <a:gd name="T98" fmla="*/ 542 w 1139"/>
                <a:gd name="T99" fmla="*/ 787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39" h="1849">
                  <a:moveTo>
                    <a:pt x="542" y="787"/>
                  </a:moveTo>
                  <a:lnTo>
                    <a:pt x="377" y="418"/>
                  </a:lnTo>
                  <a:lnTo>
                    <a:pt x="447" y="57"/>
                  </a:lnTo>
                  <a:lnTo>
                    <a:pt x="449" y="57"/>
                  </a:lnTo>
                  <a:lnTo>
                    <a:pt x="460" y="59"/>
                  </a:lnTo>
                  <a:lnTo>
                    <a:pt x="466" y="59"/>
                  </a:lnTo>
                  <a:lnTo>
                    <a:pt x="475" y="59"/>
                  </a:lnTo>
                  <a:lnTo>
                    <a:pt x="485" y="59"/>
                  </a:lnTo>
                  <a:lnTo>
                    <a:pt x="498" y="61"/>
                  </a:lnTo>
                  <a:lnTo>
                    <a:pt x="500" y="48"/>
                  </a:lnTo>
                  <a:lnTo>
                    <a:pt x="508" y="36"/>
                  </a:lnTo>
                  <a:lnTo>
                    <a:pt x="512" y="31"/>
                  </a:lnTo>
                  <a:lnTo>
                    <a:pt x="519" y="27"/>
                  </a:lnTo>
                  <a:lnTo>
                    <a:pt x="527" y="23"/>
                  </a:lnTo>
                  <a:lnTo>
                    <a:pt x="534" y="19"/>
                  </a:lnTo>
                  <a:lnTo>
                    <a:pt x="542" y="15"/>
                  </a:lnTo>
                  <a:lnTo>
                    <a:pt x="550" y="12"/>
                  </a:lnTo>
                  <a:lnTo>
                    <a:pt x="559" y="6"/>
                  </a:lnTo>
                  <a:lnTo>
                    <a:pt x="569" y="6"/>
                  </a:lnTo>
                  <a:lnTo>
                    <a:pt x="578" y="2"/>
                  </a:lnTo>
                  <a:lnTo>
                    <a:pt x="590" y="2"/>
                  </a:lnTo>
                  <a:lnTo>
                    <a:pt x="599" y="2"/>
                  </a:lnTo>
                  <a:lnTo>
                    <a:pt x="610" y="2"/>
                  </a:lnTo>
                  <a:lnTo>
                    <a:pt x="616" y="0"/>
                  </a:lnTo>
                  <a:lnTo>
                    <a:pt x="624" y="2"/>
                  </a:lnTo>
                  <a:lnTo>
                    <a:pt x="631" y="2"/>
                  </a:lnTo>
                  <a:lnTo>
                    <a:pt x="639" y="6"/>
                  </a:lnTo>
                  <a:lnTo>
                    <a:pt x="648" y="8"/>
                  </a:lnTo>
                  <a:lnTo>
                    <a:pt x="656" y="12"/>
                  </a:lnTo>
                  <a:lnTo>
                    <a:pt x="664" y="15"/>
                  </a:lnTo>
                  <a:lnTo>
                    <a:pt x="671" y="21"/>
                  </a:lnTo>
                  <a:lnTo>
                    <a:pt x="683" y="32"/>
                  </a:lnTo>
                  <a:lnTo>
                    <a:pt x="694" y="44"/>
                  </a:lnTo>
                  <a:lnTo>
                    <a:pt x="696" y="51"/>
                  </a:lnTo>
                  <a:lnTo>
                    <a:pt x="700" y="59"/>
                  </a:lnTo>
                  <a:lnTo>
                    <a:pt x="702" y="67"/>
                  </a:lnTo>
                  <a:lnTo>
                    <a:pt x="704" y="74"/>
                  </a:lnTo>
                  <a:lnTo>
                    <a:pt x="751" y="70"/>
                  </a:lnTo>
                  <a:lnTo>
                    <a:pt x="898" y="280"/>
                  </a:lnTo>
                  <a:lnTo>
                    <a:pt x="871" y="679"/>
                  </a:lnTo>
                  <a:lnTo>
                    <a:pt x="745" y="726"/>
                  </a:lnTo>
                  <a:lnTo>
                    <a:pt x="768" y="888"/>
                  </a:lnTo>
                  <a:lnTo>
                    <a:pt x="774" y="882"/>
                  </a:lnTo>
                  <a:lnTo>
                    <a:pt x="782" y="876"/>
                  </a:lnTo>
                  <a:lnTo>
                    <a:pt x="791" y="872"/>
                  </a:lnTo>
                  <a:lnTo>
                    <a:pt x="799" y="869"/>
                  </a:lnTo>
                  <a:lnTo>
                    <a:pt x="806" y="863"/>
                  </a:lnTo>
                  <a:lnTo>
                    <a:pt x="818" y="859"/>
                  </a:lnTo>
                  <a:lnTo>
                    <a:pt x="827" y="855"/>
                  </a:lnTo>
                  <a:lnTo>
                    <a:pt x="837" y="853"/>
                  </a:lnTo>
                  <a:lnTo>
                    <a:pt x="846" y="850"/>
                  </a:lnTo>
                  <a:lnTo>
                    <a:pt x="858" y="846"/>
                  </a:lnTo>
                  <a:lnTo>
                    <a:pt x="869" y="844"/>
                  </a:lnTo>
                  <a:lnTo>
                    <a:pt x="880" y="844"/>
                  </a:lnTo>
                  <a:lnTo>
                    <a:pt x="892" y="842"/>
                  </a:lnTo>
                  <a:lnTo>
                    <a:pt x="903" y="842"/>
                  </a:lnTo>
                  <a:lnTo>
                    <a:pt x="917" y="842"/>
                  </a:lnTo>
                  <a:lnTo>
                    <a:pt x="928" y="842"/>
                  </a:lnTo>
                  <a:lnTo>
                    <a:pt x="937" y="842"/>
                  </a:lnTo>
                  <a:lnTo>
                    <a:pt x="947" y="842"/>
                  </a:lnTo>
                  <a:lnTo>
                    <a:pt x="958" y="842"/>
                  </a:lnTo>
                  <a:lnTo>
                    <a:pt x="968" y="842"/>
                  </a:lnTo>
                  <a:lnTo>
                    <a:pt x="977" y="842"/>
                  </a:lnTo>
                  <a:lnTo>
                    <a:pt x="987" y="846"/>
                  </a:lnTo>
                  <a:lnTo>
                    <a:pt x="996" y="846"/>
                  </a:lnTo>
                  <a:lnTo>
                    <a:pt x="1008" y="850"/>
                  </a:lnTo>
                  <a:lnTo>
                    <a:pt x="1015" y="852"/>
                  </a:lnTo>
                  <a:lnTo>
                    <a:pt x="1025" y="853"/>
                  </a:lnTo>
                  <a:lnTo>
                    <a:pt x="1032" y="857"/>
                  </a:lnTo>
                  <a:lnTo>
                    <a:pt x="1042" y="863"/>
                  </a:lnTo>
                  <a:lnTo>
                    <a:pt x="1050" y="865"/>
                  </a:lnTo>
                  <a:lnTo>
                    <a:pt x="1057" y="869"/>
                  </a:lnTo>
                  <a:lnTo>
                    <a:pt x="1067" y="872"/>
                  </a:lnTo>
                  <a:lnTo>
                    <a:pt x="1074" y="878"/>
                  </a:lnTo>
                  <a:lnTo>
                    <a:pt x="1088" y="886"/>
                  </a:lnTo>
                  <a:lnTo>
                    <a:pt x="1101" y="895"/>
                  </a:lnTo>
                  <a:lnTo>
                    <a:pt x="1110" y="905"/>
                  </a:lnTo>
                  <a:lnTo>
                    <a:pt x="1120" y="916"/>
                  </a:lnTo>
                  <a:lnTo>
                    <a:pt x="1126" y="928"/>
                  </a:lnTo>
                  <a:lnTo>
                    <a:pt x="1133" y="939"/>
                  </a:lnTo>
                  <a:lnTo>
                    <a:pt x="1137" y="952"/>
                  </a:lnTo>
                  <a:lnTo>
                    <a:pt x="1139" y="967"/>
                  </a:lnTo>
                  <a:lnTo>
                    <a:pt x="1131" y="1722"/>
                  </a:lnTo>
                  <a:lnTo>
                    <a:pt x="1021" y="1733"/>
                  </a:lnTo>
                  <a:lnTo>
                    <a:pt x="972" y="1834"/>
                  </a:lnTo>
                  <a:lnTo>
                    <a:pt x="380" y="1849"/>
                  </a:lnTo>
                  <a:lnTo>
                    <a:pt x="274" y="1849"/>
                  </a:lnTo>
                  <a:lnTo>
                    <a:pt x="247" y="1718"/>
                  </a:lnTo>
                  <a:lnTo>
                    <a:pt x="131" y="1604"/>
                  </a:lnTo>
                  <a:lnTo>
                    <a:pt x="112" y="1043"/>
                  </a:lnTo>
                  <a:lnTo>
                    <a:pt x="276" y="901"/>
                  </a:lnTo>
                  <a:lnTo>
                    <a:pt x="204" y="580"/>
                  </a:lnTo>
                  <a:lnTo>
                    <a:pt x="0" y="422"/>
                  </a:lnTo>
                  <a:lnTo>
                    <a:pt x="192" y="302"/>
                  </a:lnTo>
                  <a:lnTo>
                    <a:pt x="318" y="428"/>
                  </a:lnTo>
                  <a:lnTo>
                    <a:pt x="384" y="815"/>
                  </a:lnTo>
                  <a:lnTo>
                    <a:pt x="413" y="967"/>
                  </a:lnTo>
                  <a:lnTo>
                    <a:pt x="513" y="971"/>
                  </a:lnTo>
                  <a:lnTo>
                    <a:pt x="542" y="787"/>
                  </a:lnTo>
                  <a:lnTo>
                    <a:pt x="542" y="787"/>
                  </a:lnTo>
                  <a:close/>
                </a:path>
              </a:pathLst>
            </a:custGeom>
            <a:solidFill>
              <a:srgbClr val="EBE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69" name="Freeform 109"/>
            <p:cNvSpPr>
              <a:spLocks/>
            </p:cNvSpPr>
            <p:nvPr/>
          </p:nvSpPr>
          <p:spPr bwMode="auto">
            <a:xfrm>
              <a:off x="4835" y="2161"/>
              <a:ext cx="110" cy="112"/>
            </a:xfrm>
            <a:custGeom>
              <a:avLst/>
              <a:gdLst>
                <a:gd name="T0" fmla="*/ 97 w 219"/>
                <a:gd name="T1" fmla="*/ 222 h 224"/>
                <a:gd name="T2" fmla="*/ 75 w 219"/>
                <a:gd name="T3" fmla="*/ 217 h 224"/>
                <a:gd name="T4" fmla="*/ 56 w 219"/>
                <a:gd name="T5" fmla="*/ 207 h 224"/>
                <a:gd name="T6" fmla="*/ 38 w 219"/>
                <a:gd name="T7" fmla="*/ 196 h 224"/>
                <a:gd name="T8" fmla="*/ 23 w 219"/>
                <a:gd name="T9" fmla="*/ 181 h 224"/>
                <a:gd name="T10" fmla="*/ 12 w 219"/>
                <a:gd name="T11" fmla="*/ 164 h 224"/>
                <a:gd name="T12" fmla="*/ 4 w 219"/>
                <a:gd name="T13" fmla="*/ 145 h 224"/>
                <a:gd name="T14" fmla="*/ 0 w 219"/>
                <a:gd name="T15" fmla="*/ 124 h 224"/>
                <a:gd name="T16" fmla="*/ 0 w 219"/>
                <a:gd name="T17" fmla="*/ 101 h 224"/>
                <a:gd name="T18" fmla="*/ 4 w 219"/>
                <a:gd name="T19" fmla="*/ 76 h 224"/>
                <a:gd name="T20" fmla="*/ 12 w 219"/>
                <a:gd name="T21" fmla="*/ 57 h 224"/>
                <a:gd name="T22" fmla="*/ 23 w 219"/>
                <a:gd name="T23" fmla="*/ 40 h 224"/>
                <a:gd name="T24" fmla="*/ 38 w 219"/>
                <a:gd name="T25" fmla="*/ 25 h 224"/>
                <a:gd name="T26" fmla="*/ 56 w 219"/>
                <a:gd name="T27" fmla="*/ 12 h 224"/>
                <a:gd name="T28" fmla="*/ 75 w 219"/>
                <a:gd name="T29" fmla="*/ 4 h 224"/>
                <a:gd name="T30" fmla="*/ 97 w 219"/>
                <a:gd name="T31" fmla="*/ 0 h 224"/>
                <a:gd name="T32" fmla="*/ 118 w 219"/>
                <a:gd name="T33" fmla="*/ 0 h 224"/>
                <a:gd name="T34" fmla="*/ 139 w 219"/>
                <a:gd name="T35" fmla="*/ 4 h 224"/>
                <a:gd name="T36" fmla="*/ 160 w 219"/>
                <a:gd name="T37" fmla="*/ 12 h 224"/>
                <a:gd name="T38" fmla="*/ 177 w 219"/>
                <a:gd name="T39" fmla="*/ 25 h 224"/>
                <a:gd name="T40" fmla="*/ 192 w 219"/>
                <a:gd name="T41" fmla="*/ 40 h 224"/>
                <a:gd name="T42" fmla="*/ 204 w 219"/>
                <a:gd name="T43" fmla="*/ 57 h 224"/>
                <a:gd name="T44" fmla="*/ 213 w 219"/>
                <a:gd name="T45" fmla="*/ 76 h 224"/>
                <a:gd name="T46" fmla="*/ 219 w 219"/>
                <a:gd name="T47" fmla="*/ 101 h 224"/>
                <a:gd name="T48" fmla="*/ 219 w 219"/>
                <a:gd name="T49" fmla="*/ 124 h 224"/>
                <a:gd name="T50" fmla="*/ 213 w 219"/>
                <a:gd name="T51" fmla="*/ 145 h 224"/>
                <a:gd name="T52" fmla="*/ 204 w 219"/>
                <a:gd name="T53" fmla="*/ 164 h 224"/>
                <a:gd name="T54" fmla="*/ 192 w 219"/>
                <a:gd name="T55" fmla="*/ 181 h 224"/>
                <a:gd name="T56" fmla="*/ 177 w 219"/>
                <a:gd name="T57" fmla="*/ 196 h 224"/>
                <a:gd name="T58" fmla="*/ 160 w 219"/>
                <a:gd name="T59" fmla="*/ 207 h 224"/>
                <a:gd name="T60" fmla="*/ 139 w 219"/>
                <a:gd name="T61" fmla="*/ 217 h 224"/>
                <a:gd name="T62" fmla="*/ 118 w 219"/>
                <a:gd name="T63" fmla="*/ 222 h 224"/>
                <a:gd name="T64" fmla="*/ 109 w 219"/>
                <a:gd name="T65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9" h="224">
                  <a:moveTo>
                    <a:pt x="109" y="224"/>
                  </a:moveTo>
                  <a:lnTo>
                    <a:pt x="97" y="222"/>
                  </a:lnTo>
                  <a:lnTo>
                    <a:pt x="84" y="221"/>
                  </a:lnTo>
                  <a:lnTo>
                    <a:pt x="75" y="217"/>
                  </a:lnTo>
                  <a:lnTo>
                    <a:pt x="65" y="215"/>
                  </a:lnTo>
                  <a:lnTo>
                    <a:pt x="56" y="207"/>
                  </a:lnTo>
                  <a:lnTo>
                    <a:pt x="46" y="203"/>
                  </a:lnTo>
                  <a:lnTo>
                    <a:pt x="38" y="196"/>
                  </a:lnTo>
                  <a:lnTo>
                    <a:pt x="31" y="190"/>
                  </a:lnTo>
                  <a:lnTo>
                    <a:pt x="23" y="181"/>
                  </a:lnTo>
                  <a:lnTo>
                    <a:pt x="18" y="173"/>
                  </a:lnTo>
                  <a:lnTo>
                    <a:pt x="12" y="164"/>
                  </a:lnTo>
                  <a:lnTo>
                    <a:pt x="8" y="154"/>
                  </a:lnTo>
                  <a:lnTo>
                    <a:pt x="4" y="145"/>
                  </a:lnTo>
                  <a:lnTo>
                    <a:pt x="0" y="133"/>
                  </a:lnTo>
                  <a:lnTo>
                    <a:pt x="0" y="124"/>
                  </a:lnTo>
                  <a:lnTo>
                    <a:pt x="0" y="112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4" y="76"/>
                  </a:lnTo>
                  <a:lnTo>
                    <a:pt x="8" y="69"/>
                  </a:lnTo>
                  <a:lnTo>
                    <a:pt x="12" y="57"/>
                  </a:lnTo>
                  <a:lnTo>
                    <a:pt x="18" y="48"/>
                  </a:lnTo>
                  <a:lnTo>
                    <a:pt x="23" y="40"/>
                  </a:lnTo>
                  <a:lnTo>
                    <a:pt x="31" y="32"/>
                  </a:lnTo>
                  <a:lnTo>
                    <a:pt x="38" y="25"/>
                  </a:lnTo>
                  <a:lnTo>
                    <a:pt x="46" y="17"/>
                  </a:lnTo>
                  <a:lnTo>
                    <a:pt x="56" y="12"/>
                  </a:lnTo>
                  <a:lnTo>
                    <a:pt x="65" y="8"/>
                  </a:lnTo>
                  <a:lnTo>
                    <a:pt x="75" y="4"/>
                  </a:lnTo>
                  <a:lnTo>
                    <a:pt x="84" y="2"/>
                  </a:lnTo>
                  <a:lnTo>
                    <a:pt x="97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30" y="2"/>
                  </a:lnTo>
                  <a:lnTo>
                    <a:pt x="139" y="4"/>
                  </a:lnTo>
                  <a:lnTo>
                    <a:pt x="151" y="8"/>
                  </a:lnTo>
                  <a:lnTo>
                    <a:pt x="160" y="12"/>
                  </a:lnTo>
                  <a:lnTo>
                    <a:pt x="168" y="17"/>
                  </a:lnTo>
                  <a:lnTo>
                    <a:pt x="177" y="25"/>
                  </a:lnTo>
                  <a:lnTo>
                    <a:pt x="187" y="32"/>
                  </a:lnTo>
                  <a:lnTo>
                    <a:pt x="192" y="40"/>
                  </a:lnTo>
                  <a:lnTo>
                    <a:pt x="198" y="48"/>
                  </a:lnTo>
                  <a:lnTo>
                    <a:pt x="204" y="57"/>
                  </a:lnTo>
                  <a:lnTo>
                    <a:pt x="210" y="69"/>
                  </a:lnTo>
                  <a:lnTo>
                    <a:pt x="213" y="76"/>
                  </a:lnTo>
                  <a:lnTo>
                    <a:pt x="217" y="89"/>
                  </a:lnTo>
                  <a:lnTo>
                    <a:pt x="219" y="101"/>
                  </a:lnTo>
                  <a:lnTo>
                    <a:pt x="219" y="112"/>
                  </a:lnTo>
                  <a:lnTo>
                    <a:pt x="219" y="124"/>
                  </a:lnTo>
                  <a:lnTo>
                    <a:pt x="217" y="133"/>
                  </a:lnTo>
                  <a:lnTo>
                    <a:pt x="213" y="145"/>
                  </a:lnTo>
                  <a:lnTo>
                    <a:pt x="210" y="154"/>
                  </a:lnTo>
                  <a:lnTo>
                    <a:pt x="204" y="164"/>
                  </a:lnTo>
                  <a:lnTo>
                    <a:pt x="198" y="173"/>
                  </a:lnTo>
                  <a:lnTo>
                    <a:pt x="192" y="181"/>
                  </a:lnTo>
                  <a:lnTo>
                    <a:pt x="187" y="190"/>
                  </a:lnTo>
                  <a:lnTo>
                    <a:pt x="177" y="196"/>
                  </a:lnTo>
                  <a:lnTo>
                    <a:pt x="168" y="203"/>
                  </a:lnTo>
                  <a:lnTo>
                    <a:pt x="160" y="207"/>
                  </a:lnTo>
                  <a:lnTo>
                    <a:pt x="151" y="215"/>
                  </a:lnTo>
                  <a:lnTo>
                    <a:pt x="139" y="217"/>
                  </a:lnTo>
                  <a:lnTo>
                    <a:pt x="130" y="221"/>
                  </a:lnTo>
                  <a:lnTo>
                    <a:pt x="118" y="222"/>
                  </a:lnTo>
                  <a:lnTo>
                    <a:pt x="109" y="224"/>
                  </a:lnTo>
                  <a:lnTo>
                    <a:pt x="109" y="224"/>
                  </a:lnTo>
                  <a:close/>
                </a:path>
              </a:pathLst>
            </a:custGeom>
            <a:solidFill>
              <a:srgbClr val="4F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70" name="Freeform 110"/>
            <p:cNvSpPr>
              <a:spLocks/>
            </p:cNvSpPr>
            <p:nvPr/>
          </p:nvSpPr>
          <p:spPr bwMode="auto">
            <a:xfrm>
              <a:off x="4891" y="2634"/>
              <a:ext cx="150" cy="70"/>
            </a:xfrm>
            <a:custGeom>
              <a:avLst/>
              <a:gdLst>
                <a:gd name="T0" fmla="*/ 142 w 298"/>
                <a:gd name="T1" fmla="*/ 136 h 138"/>
                <a:gd name="T2" fmla="*/ 127 w 298"/>
                <a:gd name="T3" fmla="*/ 136 h 138"/>
                <a:gd name="T4" fmla="*/ 110 w 298"/>
                <a:gd name="T5" fmla="*/ 134 h 138"/>
                <a:gd name="T6" fmla="*/ 97 w 298"/>
                <a:gd name="T7" fmla="*/ 133 h 138"/>
                <a:gd name="T8" fmla="*/ 76 w 298"/>
                <a:gd name="T9" fmla="*/ 129 h 138"/>
                <a:gd name="T10" fmla="*/ 51 w 298"/>
                <a:gd name="T11" fmla="*/ 121 h 138"/>
                <a:gd name="T12" fmla="*/ 30 w 298"/>
                <a:gd name="T13" fmla="*/ 112 h 138"/>
                <a:gd name="T14" fmla="*/ 15 w 298"/>
                <a:gd name="T15" fmla="*/ 100 h 138"/>
                <a:gd name="T16" fmla="*/ 1 w 298"/>
                <a:gd name="T17" fmla="*/ 83 h 138"/>
                <a:gd name="T18" fmla="*/ 0 w 298"/>
                <a:gd name="T19" fmla="*/ 62 h 138"/>
                <a:gd name="T20" fmla="*/ 5 w 298"/>
                <a:gd name="T21" fmla="*/ 47 h 138"/>
                <a:gd name="T22" fmla="*/ 15 w 298"/>
                <a:gd name="T23" fmla="*/ 34 h 138"/>
                <a:gd name="T24" fmla="*/ 30 w 298"/>
                <a:gd name="T25" fmla="*/ 24 h 138"/>
                <a:gd name="T26" fmla="*/ 51 w 298"/>
                <a:gd name="T27" fmla="*/ 15 h 138"/>
                <a:gd name="T28" fmla="*/ 76 w 298"/>
                <a:gd name="T29" fmla="*/ 7 h 138"/>
                <a:gd name="T30" fmla="*/ 97 w 298"/>
                <a:gd name="T31" fmla="*/ 3 h 138"/>
                <a:gd name="T32" fmla="*/ 110 w 298"/>
                <a:gd name="T33" fmla="*/ 0 h 138"/>
                <a:gd name="T34" fmla="*/ 127 w 298"/>
                <a:gd name="T35" fmla="*/ 0 h 138"/>
                <a:gd name="T36" fmla="*/ 142 w 298"/>
                <a:gd name="T37" fmla="*/ 0 h 138"/>
                <a:gd name="T38" fmla="*/ 155 w 298"/>
                <a:gd name="T39" fmla="*/ 0 h 138"/>
                <a:gd name="T40" fmla="*/ 171 w 298"/>
                <a:gd name="T41" fmla="*/ 0 h 138"/>
                <a:gd name="T42" fmla="*/ 186 w 298"/>
                <a:gd name="T43" fmla="*/ 0 h 138"/>
                <a:gd name="T44" fmla="*/ 199 w 298"/>
                <a:gd name="T45" fmla="*/ 3 h 138"/>
                <a:gd name="T46" fmla="*/ 218 w 298"/>
                <a:gd name="T47" fmla="*/ 7 h 138"/>
                <a:gd name="T48" fmla="*/ 243 w 298"/>
                <a:gd name="T49" fmla="*/ 15 h 138"/>
                <a:gd name="T50" fmla="*/ 262 w 298"/>
                <a:gd name="T51" fmla="*/ 24 h 138"/>
                <a:gd name="T52" fmla="*/ 279 w 298"/>
                <a:gd name="T53" fmla="*/ 34 h 138"/>
                <a:gd name="T54" fmla="*/ 289 w 298"/>
                <a:gd name="T55" fmla="*/ 47 h 138"/>
                <a:gd name="T56" fmla="*/ 298 w 298"/>
                <a:gd name="T57" fmla="*/ 62 h 138"/>
                <a:gd name="T58" fmla="*/ 294 w 298"/>
                <a:gd name="T59" fmla="*/ 83 h 138"/>
                <a:gd name="T60" fmla="*/ 279 w 298"/>
                <a:gd name="T61" fmla="*/ 100 h 138"/>
                <a:gd name="T62" fmla="*/ 262 w 298"/>
                <a:gd name="T63" fmla="*/ 112 h 138"/>
                <a:gd name="T64" fmla="*/ 243 w 298"/>
                <a:gd name="T65" fmla="*/ 121 h 138"/>
                <a:gd name="T66" fmla="*/ 218 w 298"/>
                <a:gd name="T67" fmla="*/ 129 h 138"/>
                <a:gd name="T68" fmla="*/ 199 w 298"/>
                <a:gd name="T69" fmla="*/ 133 h 138"/>
                <a:gd name="T70" fmla="*/ 186 w 298"/>
                <a:gd name="T71" fmla="*/ 134 h 138"/>
                <a:gd name="T72" fmla="*/ 171 w 298"/>
                <a:gd name="T73" fmla="*/ 136 h 138"/>
                <a:gd name="T74" fmla="*/ 155 w 298"/>
                <a:gd name="T75" fmla="*/ 136 h 138"/>
                <a:gd name="T76" fmla="*/ 150 w 298"/>
                <a:gd name="T77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8" h="138">
                  <a:moveTo>
                    <a:pt x="150" y="138"/>
                  </a:moveTo>
                  <a:lnTo>
                    <a:pt x="142" y="136"/>
                  </a:lnTo>
                  <a:lnTo>
                    <a:pt x="135" y="136"/>
                  </a:lnTo>
                  <a:lnTo>
                    <a:pt x="127" y="136"/>
                  </a:lnTo>
                  <a:lnTo>
                    <a:pt x="117" y="136"/>
                  </a:lnTo>
                  <a:lnTo>
                    <a:pt x="110" y="134"/>
                  </a:lnTo>
                  <a:lnTo>
                    <a:pt x="102" y="133"/>
                  </a:lnTo>
                  <a:lnTo>
                    <a:pt x="97" y="133"/>
                  </a:lnTo>
                  <a:lnTo>
                    <a:pt x="89" y="133"/>
                  </a:lnTo>
                  <a:lnTo>
                    <a:pt x="76" y="129"/>
                  </a:lnTo>
                  <a:lnTo>
                    <a:pt x="64" y="125"/>
                  </a:lnTo>
                  <a:lnTo>
                    <a:pt x="51" y="121"/>
                  </a:lnTo>
                  <a:lnTo>
                    <a:pt x="43" y="117"/>
                  </a:lnTo>
                  <a:lnTo>
                    <a:pt x="30" y="112"/>
                  </a:lnTo>
                  <a:lnTo>
                    <a:pt x="22" y="106"/>
                  </a:lnTo>
                  <a:lnTo>
                    <a:pt x="15" y="100"/>
                  </a:lnTo>
                  <a:lnTo>
                    <a:pt x="9" y="95"/>
                  </a:lnTo>
                  <a:lnTo>
                    <a:pt x="1" y="83"/>
                  </a:lnTo>
                  <a:lnTo>
                    <a:pt x="0" y="70"/>
                  </a:lnTo>
                  <a:lnTo>
                    <a:pt x="0" y="62"/>
                  </a:lnTo>
                  <a:lnTo>
                    <a:pt x="1" y="53"/>
                  </a:lnTo>
                  <a:lnTo>
                    <a:pt x="5" y="47"/>
                  </a:lnTo>
                  <a:lnTo>
                    <a:pt x="9" y="41"/>
                  </a:lnTo>
                  <a:lnTo>
                    <a:pt x="15" y="34"/>
                  </a:lnTo>
                  <a:lnTo>
                    <a:pt x="22" y="28"/>
                  </a:lnTo>
                  <a:lnTo>
                    <a:pt x="30" y="24"/>
                  </a:lnTo>
                  <a:lnTo>
                    <a:pt x="43" y="19"/>
                  </a:lnTo>
                  <a:lnTo>
                    <a:pt x="51" y="15"/>
                  </a:lnTo>
                  <a:lnTo>
                    <a:pt x="64" y="11"/>
                  </a:lnTo>
                  <a:lnTo>
                    <a:pt x="76" y="7"/>
                  </a:lnTo>
                  <a:lnTo>
                    <a:pt x="89" y="5"/>
                  </a:lnTo>
                  <a:lnTo>
                    <a:pt x="97" y="3"/>
                  </a:lnTo>
                  <a:lnTo>
                    <a:pt x="102" y="1"/>
                  </a:lnTo>
                  <a:lnTo>
                    <a:pt x="110" y="0"/>
                  </a:lnTo>
                  <a:lnTo>
                    <a:pt x="117" y="0"/>
                  </a:lnTo>
                  <a:lnTo>
                    <a:pt x="127" y="0"/>
                  </a:lnTo>
                  <a:lnTo>
                    <a:pt x="135" y="0"/>
                  </a:lnTo>
                  <a:lnTo>
                    <a:pt x="142" y="0"/>
                  </a:lnTo>
                  <a:lnTo>
                    <a:pt x="150" y="0"/>
                  </a:lnTo>
                  <a:lnTo>
                    <a:pt x="155" y="0"/>
                  </a:lnTo>
                  <a:lnTo>
                    <a:pt x="165" y="0"/>
                  </a:lnTo>
                  <a:lnTo>
                    <a:pt x="171" y="0"/>
                  </a:lnTo>
                  <a:lnTo>
                    <a:pt x="178" y="0"/>
                  </a:lnTo>
                  <a:lnTo>
                    <a:pt x="186" y="0"/>
                  </a:lnTo>
                  <a:lnTo>
                    <a:pt x="193" y="1"/>
                  </a:lnTo>
                  <a:lnTo>
                    <a:pt x="199" y="3"/>
                  </a:lnTo>
                  <a:lnTo>
                    <a:pt x="207" y="5"/>
                  </a:lnTo>
                  <a:lnTo>
                    <a:pt x="218" y="7"/>
                  </a:lnTo>
                  <a:lnTo>
                    <a:pt x="232" y="11"/>
                  </a:lnTo>
                  <a:lnTo>
                    <a:pt x="243" y="15"/>
                  </a:lnTo>
                  <a:lnTo>
                    <a:pt x="254" y="19"/>
                  </a:lnTo>
                  <a:lnTo>
                    <a:pt x="262" y="24"/>
                  </a:lnTo>
                  <a:lnTo>
                    <a:pt x="271" y="28"/>
                  </a:lnTo>
                  <a:lnTo>
                    <a:pt x="279" y="34"/>
                  </a:lnTo>
                  <a:lnTo>
                    <a:pt x="285" y="41"/>
                  </a:lnTo>
                  <a:lnTo>
                    <a:pt x="289" y="47"/>
                  </a:lnTo>
                  <a:lnTo>
                    <a:pt x="294" y="53"/>
                  </a:lnTo>
                  <a:lnTo>
                    <a:pt x="298" y="62"/>
                  </a:lnTo>
                  <a:lnTo>
                    <a:pt x="298" y="70"/>
                  </a:lnTo>
                  <a:lnTo>
                    <a:pt x="294" y="83"/>
                  </a:lnTo>
                  <a:lnTo>
                    <a:pt x="285" y="95"/>
                  </a:lnTo>
                  <a:lnTo>
                    <a:pt x="279" y="100"/>
                  </a:lnTo>
                  <a:lnTo>
                    <a:pt x="271" y="106"/>
                  </a:lnTo>
                  <a:lnTo>
                    <a:pt x="262" y="112"/>
                  </a:lnTo>
                  <a:lnTo>
                    <a:pt x="254" y="117"/>
                  </a:lnTo>
                  <a:lnTo>
                    <a:pt x="243" y="121"/>
                  </a:lnTo>
                  <a:lnTo>
                    <a:pt x="232" y="125"/>
                  </a:lnTo>
                  <a:lnTo>
                    <a:pt x="218" y="129"/>
                  </a:lnTo>
                  <a:lnTo>
                    <a:pt x="207" y="133"/>
                  </a:lnTo>
                  <a:lnTo>
                    <a:pt x="199" y="133"/>
                  </a:lnTo>
                  <a:lnTo>
                    <a:pt x="193" y="133"/>
                  </a:lnTo>
                  <a:lnTo>
                    <a:pt x="186" y="134"/>
                  </a:lnTo>
                  <a:lnTo>
                    <a:pt x="178" y="136"/>
                  </a:lnTo>
                  <a:lnTo>
                    <a:pt x="171" y="136"/>
                  </a:lnTo>
                  <a:lnTo>
                    <a:pt x="165" y="136"/>
                  </a:lnTo>
                  <a:lnTo>
                    <a:pt x="155" y="136"/>
                  </a:lnTo>
                  <a:lnTo>
                    <a:pt x="150" y="138"/>
                  </a:lnTo>
                  <a:lnTo>
                    <a:pt x="150" y="138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71" name="Freeform 111"/>
            <p:cNvSpPr>
              <a:spLocks/>
            </p:cNvSpPr>
            <p:nvPr/>
          </p:nvSpPr>
          <p:spPr bwMode="auto">
            <a:xfrm>
              <a:off x="4878" y="2327"/>
              <a:ext cx="65" cy="59"/>
            </a:xfrm>
            <a:custGeom>
              <a:avLst/>
              <a:gdLst>
                <a:gd name="T0" fmla="*/ 65 w 129"/>
                <a:gd name="T1" fmla="*/ 118 h 118"/>
                <a:gd name="T2" fmla="*/ 51 w 129"/>
                <a:gd name="T3" fmla="*/ 114 h 118"/>
                <a:gd name="T4" fmla="*/ 40 w 129"/>
                <a:gd name="T5" fmla="*/ 112 h 118"/>
                <a:gd name="T6" fmla="*/ 28 w 129"/>
                <a:gd name="T7" fmla="*/ 104 h 118"/>
                <a:gd name="T8" fmla="*/ 19 w 129"/>
                <a:gd name="T9" fmla="*/ 98 h 118"/>
                <a:gd name="T10" fmla="*/ 9 w 129"/>
                <a:gd name="T11" fmla="*/ 89 h 118"/>
                <a:gd name="T12" fmla="*/ 4 w 129"/>
                <a:gd name="T13" fmla="*/ 79 h 118"/>
                <a:gd name="T14" fmla="*/ 0 w 129"/>
                <a:gd name="T15" fmla="*/ 68 h 118"/>
                <a:gd name="T16" fmla="*/ 0 w 129"/>
                <a:gd name="T17" fmla="*/ 59 h 118"/>
                <a:gd name="T18" fmla="*/ 0 w 129"/>
                <a:gd name="T19" fmla="*/ 45 h 118"/>
                <a:gd name="T20" fmla="*/ 4 w 129"/>
                <a:gd name="T21" fmla="*/ 34 h 118"/>
                <a:gd name="T22" fmla="*/ 9 w 129"/>
                <a:gd name="T23" fmla="*/ 24 h 118"/>
                <a:gd name="T24" fmla="*/ 19 w 129"/>
                <a:gd name="T25" fmla="*/ 17 h 118"/>
                <a:gd name="T26" fmla="*/ 28 w 129"/>
                <a:gd name="T27" fmla="*/ 7 h 118"/>
                <a:gd name="T28" fmla="*/ 40 w 129"/>
                <a:gd name="T29" fmla="*/ 3 h 118"/>
                <a:gd name="T30" fmla="*/ 51 w 129"/>
                <a:gd name="T31" fmla="*/ 0 h 118"/>
                <a:gd name="T32" fmla="*/ 65 w 129"/>
                <a:gd name="T33" fmla="*/ 0 h 118"/>
                <a:gd name="T34" fmla="*/ 78 w 129"/>
                <a:gd name="T35" fmla="*/ 0 h 118"/>
                <a:gd name="T36" fmla="*/ 91 w 129"/>
                <a:gd name="T37" fmla="*/ 3 h 118"/>
                <a:gd name="T38" fmla="*/ 101 w 129"/>
                <a:gd name="T39" fmla="*/ 7 h 118"/>
                <a:gd name="T40" fmla="*/ 112 w 129"/>
                <a:gd name="T41" fmla="*/ 17 h 118"/>
                <a:gd name="T42" fmla="*/ 118 w 129"/>
                <a:gd name="T43" fmla="*/ 24 h 118"/>
                <a:gd name="T44" fmla="*/ 124 w 129"/>
                <a:gd name="T45" fmla="*/ 34 h 118"/>
                <a:gd name="T46" fmla="*/ 127 w 129"/>
                <a:gd name="T47" fmla="*/ 45 h 118"/>
                <a:gd name="T48" fmla="*/ 129 w 129"/>
                <a:gd name="T49" fmla="*/ 59 h 118"/>
                <a:gd name="T50" fmla="*/ 127 w 129"/>
                <a:gd name="T51" fmla="*/ 68 h 118"/>
                <a:gd name="T52" fmla="*/ 124 w 129"/>
                <a:gd name="T53" fmla="*/ 79 h 118"/>
                <a:gd name="T54" fmla="*/ 118 w 129"/>
                <a:gd name="T55" fmla="*/ 89 h 118"/>
                <a:gd name="T56" fmla="*/ 112 w 129"/>
                <a:gd name="T57" fmla="*/ 98 h 118"/>
                <a:gd name="T58" fmla="*/ 101 w 129"/>
                <a:gd name="T59" fmla="*/ 104 h 118"/>
                <a:gd name="T60" fmla="*/ 91 w 129"/>
                <a:gd name="T61" fmla="*/ 112 h 118"/>
                <a:gd name="T62" fmla="*/ 78 w 129"/>
                <a:gd name="T63" fmla="*/ 114 h 118"/>
                <a:gd name="T64" fmla="*/ 65 w 129"/>
                <a:gd name="T65" fmla="*/ 118 h 118"/>
                <a:gd name="T66" fmla="*/ 65 w 129"/>
                <a:gd name="T6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" h="118">
                  <a:moveTo>
                    <a:pt x="65" y="118"/>
                  </a:moveTo>
                  <a:lnTo>
                    <a:pt x="51" y="114"/>
                  </a:lnTo>
                  <a:lnTo>
                    <a:pt x="40" y="112"/>
                  </a:lnTo>
                  <a:lnTo>
                    <a:pt x="28" y="104"/>
                  </a:lnTo>
                  <a:lnTo>
                    <a:pt x="19" y="98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45"/>
                  </a:lnTo>
                  <a:lnTo>
                    <a:pt x="4" y="34"/>
                  </a:lnTo>
                  <a:lnTo>
                    <a:pt x="9" y="24"/>
                  </a:lnTo>
                  <a:lnTo>
                    <a:pt x="19" y="17"/>
                  </a:lnTo>
                  <a:lnTo>
                    <a:pt x="28" y="7"/>
                  </a:lnTo>
                  <a:lnTo>
                    <a:pt x="40" y="3"/>
                  </a:lnTo>
                  <a:lnTo>
                    <a:pt x="51" y="0"/>
                  </a:lnTo>
                  <a:lnTo>
                    <a:pt x="65" y="0"/>
                  </a:lnTo>
                  <a:lnTo>
                    <a:pt x="78" y="0"/>
                  </a:lnTo>
                  <a:lnTo>
                    <a:pt x="91" y="3"/>
                  </a:lnTo>
                  <a:lnTo>
                    <a:pt x="101" y="7"/>
                  </a:lnTo>
                  <a:lnTo>
                    <a:pt x="112" y="17"/>
                  </a:lnTo>
                  <a:lnTo>
                    <a:pt x="118" y="24"/>
                  </a:lnTo>
                  <a:lnTo>
                    <a:pt x="124" y="34"/>
                  </a:lnTo>
                  <a:lnTo>
                    <a:pt x="127" y="45"/>
                  </a:lnTo>
                  <a:lnTo>
                    <a:pt x="129" y="59"/>
                  </a:lnTo>
                  <a:lnTo>
                    <a:pt x="127" y="68"/>
                  </a:lnTo>
                  <a:lnTo>
                    <a:pt x="124" y="79"/>
                  </a:lnTo>
                  <a:lnTo>
                    <a:pt x="118" y="89"/>
                  </a:lnTo>
                  <a:lnTo>
                    <a:pt x="112" y="98"/>
                  </a:lnTo>
                  <a:lnTo>
                    <a:pt x="101" y="104"/>
                  </a:lnTo>
                  <a:lnTo>
                    <a:pt x="91" y="112"/>
                  </a:lnTo>
                  <a:lnTo>
                    <a:pt x="78" y="114"/>
                  </a:lnTo>
                  <a:lnTo>
                    <a:pt x="65" y="118"/>
                  </a:lnTo>
                  <a:lnTo>
                    <a:pt x="65" y="118"/>
                  </a:lnTo>
                  <a:close/>
                </a:path>
              </a:pathLst>
            </a:custGeom>
            <a:solidFill>
              <a:srgbClr val="4D4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72" name="Freeform 112"/>
            <p:cNvSpPr>
              <a:spLocks/>
            </p:cNvSpPr>
            <p:nvPr/>
          </p:nvSpPr>
          <p:spPr bwMode="auto">
            <a:xfrm>
              <a:off x="4671" y="2602"/>
              <a:ext cx="136" cy="160"/>
            </a:xfrm>
            <a:custGeom>
              <a:avLst/>
              <a:gdLst>
                <a:gd name="T0" fmla="*/ 271 w 271"/>
                <a:gd name="T1" fmla="*/ 198 h 319"/>
                <a:gd name="T2" fmla="*/ 110 w 271"/>
                <a:gd name="T3" fmla="*/ 167 h 319"/>
                <a:gd name="T4" fmla="*/ 70 w 271"/>
                <a:gd name="T5" fmla="*/ 0 h 319"/>
                <a:gd name="T6" fmla="*/ 68 w 271"/>
                <a:gd name="T7" fmla="*/ 0 h 319"/>
                <a:gd name="T8" fmla="*/ 66 w 271"/>
                <a:gd name="T9" fmla="*/ 4 h 319"/>
                <a:gd name="T10" fmla="*/ 58 w 271"/>
                <a:gd name="T11" fmla="*/ 7 h 319"/>
                <a:gd name="T12" fmla="*/ 53 w 271"/>
                <a:gd name="T13" fmla="*/ 15 h 319"/>
                <a:gd name="T14" fmla="*/ 43 w 271"/>
                <a:gd name="T15" fmla="*/ 23 h 319"/>
                <a:gd name="T16" fmla="*/ 36 w 271"/>
                <a:gd name="T17" fmla="*/ 34 h 319"/>
                <a:gd name="T18" fmla="*/ 30 w 271"/>
                <a:gd name="T19" fmla="*/ 42 h 319"/>
                <a:gd name="T20" fmla="*/ 26 w 271"/>
                <a:gd name="T21" fmla="*/ 47 h 319"/>
                <a:gd name="T22" fmla="*/ 22 w 271"/>
                <a:gd name="T23" fmla="*/ 55 h 319"/>
                <a:gd name="T24" fmla="*/ 20 w 271"/>
                <a:gd name="T25" fmla="*/ 65 h 319"/>
                <a:gd name="T26" fmla="*/ 17 w 271"/>
                <a:gd name="T27" fmla="*/ 72 h 319"/>
                <a:gd name="T28" fmla="*/ 11 w 271"/>
                <a:gd name="T29" fmla="*/ 82 h 319"/>
                <a:gd name="T30" fmla="*/ 7 w 271"/>
                <a:gd name="T31" fmla="*/ 91 h 319"/>
                <a:gd name="T32" fmla="*/ 5 w 271"/>
                <a:gd name="T33" fmla="*/ 101 h 319"/>
                <a:gd name="T34" fmla="*/ 3 w 271"/>
                <a:gd name="T35" fmla="*/ 112 h 319"/>
                <a:gd name="T36" fmla="*/ 1 w 271"/>
                <a:gd name="T37" fmla="*/ 123 h 319"/>
                <a:gd name="T38" fmla="*/ 0 w 271"/>
                <a:gd name="T39" fmla="*/ 135 h 319"/>
                <a:gd name="T40" fmla="*/ 0 w 271"/>
                <a:gd name="T41" fmla="*/ 150 h 319"/>
                <a:gd name="T42" fmla="*/ 0 w 271"/>
                <a:gd name="T43" fmla="*/ 161 h 319"/>
                <a:gd name="T44" fmla="*/ 1 w 271"/>
                <a:gd name="T45" fmla="*/ 177 h 319"/>
                <a:gd name="T46" fmla="*/ 1 w 271"/>
                <a:gd name="T47" fmla="*/ 182 h 319"/>
                <a:gd name="T48" fmla="*/ 3 w 271"/>
                <a:gd name="T49" fmla="*/ 190 h 319"/>
                <a:gd name="T50" fmla="*/ 3 w 271"/>
                <a:gd name="T51" fmla="*/ 198 h 319"/>
                <a:gd name="T52" fmla="*/ 7 w 271"/>
                <a:gd name="T53" fmla="*/ 205 h 319"/>
                <a:gd name="T54" fmla="*/ 7 w 271"/>
                <a:gd name="T55" fmla="*/ 215 h 319"/>
                <a:gd name="T56" fmla="*/ 9 w 271"/>
                <a:gd name="T57" fmla="*/ 222 h 319"/>
                <a:gd name="T58" fmla="*/ 11 w 271"/>
                <a:gd name="T59" fmla="*/ 230 h 319"/>
                <a:gd name="T60" fmla="*/ 15 w 271"/>
                <a:gd name="T61" fmla="*/ 237 h 319"/>
                <a:gd name="T62" fmla="*/ 17 w 271"/>
                <a:gd name="T63" fmla="*/ 245 h 319"/>
                <a:gd name="T64" fmla="*/ 20 w 271"/>
                <a:gd name="T65" fmla="*/ 255 h 319"/>
                <a:gd name="T66" fmla="*/ 24 w 271"/>
                <a:gd name="T67" fmla="*/ 264 h 319"/>
                <a:gd name="T68" fmla="*/ 28 w 271"/>
                <a:gd name="T69" fmla="*/ 274 h 319"/>
                <a:gd name="T70" fmla="*/ 258 w 271"/>
                <a:gd name="T71" fmla="*/ 319 h 319"/>
                <a:gd name="T72" fmla="*/ 271 w 271"/>
                <a:gd name="T73" fmla="*/ 198 h 319"/>
                <a:gd name="T74" fmla="*/ 271 w 271"/>
                <a:gd name="T75" fmla="*/ 19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1" h="319">
                  <a:moveTo>
                    <a:pt x="271" y="198"/>
                  </a:moveTo>
                  <a:lnTo>
                    <a:pt x="110" y="167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6" y="4"/>
                  </a:lnTo>
                  <a:lnTo>
                    <a:pt x="58" y="7"/>
                  </a:lnTo>
                  <a:lnTo>
                    <a:pt x="53" y="15"/>
                  </a:lnTo>
                  <a:lnTo>
                    <a:pt x="43" y="23"/>
                  </a:lnTo>
                  <a:lnTo>
                    <a:pt x="36" y="34"/>
                  </a:lnTo>
                  <a:lnTo>
                    <a:pt x="30" y="42"/>
                  </a:lnTo>
                  <a:lnTo>
                    <a:pt x="26" y="47"/>
                  </a:lnTo>
                  <a:lnTo>
                    <a:pt x="22" y="55"/>
                  </a:lnTo>
                  <a:lnTo>
                    <a:pt x="20" y="65"/>
                  </a:lnTo>
                  <a:lnTo>
                    <a:pt x="17" y="72"/>
                  </a:lnTo>
                  <a:lnTo>
                    <a:pt x="11" y="82"/>
                  </a:lnTo>
                  <a:lnTo>
                    <a:pt x="7" y="91"/>
                  </a:lnTo>
                  <a:lnTo>
                    <a:pt x="5" y="101"/>
                  </a:lnTo>
                  <a:lnTo>
                    <a:pt x="3" y="112"/>
                  </a:lnTo>
                  <a:lnTo>
                    <a:pt x="1" y="123"/>
                  </a:lnTo>
                  <a:lnTo>
                    <a:pt x="0" y="135"/>
                  </a:lnTo>
                  <a:lnTo>
                    <a:pt x="0" y="150"/>
                  </a:lnTo>
                  <a:lnTo>
                    <a:pt x="0" y="161"/>
                  </a:lnTo>
                  <a:lnTo>
                    <a:pt x="1" y="177"/>
                  </a:lnTo>
                  <a:lnTo>
                    <a:pt x="1" y="182"/>
                  </a:lnTo>
                  <a:lnTo>
                    <a:pt x="3" y="190"/>
                  </a:lnTo>
                  <a:lnTo>
                    <a:pt x="3" y="198"/>
                  </a:lnTo>
                  <a:lnTo>
                    <a:pt x="7" y="205"/>
                  </a:lnTo>
                  <a:lnTo>
                    <a:pt x="7" y="215"/>
                  </a:lnTo>
                  <a:lnTo>
                    <a:pt x="9" y="222"/>
                  </a:lnTo>
                  <a:lnTo>
                    <a:pt x="11" y="230"/>
                  </a:lnTo>
                  <a:lnTo>
                    <a:pt x="15" y="237"/>
                  </a:lnTo>
                  <a:lnTo>
                    <a:pt x="17" y="245"/>
                  </a:lnTo>
                  <a:lnTo>
                    <a:pt x="20" y="255"/>
                  </a:lnTo>
                  <a:lnTo>
                    <a:pt x="24" y="264"/>
                  </a:lnTo>
                  <a:lnTo>
                    <a:pt x="28" y="274"/>
                  </a:lnTo>
                  <a:lnTo>
                    <a:pt x="258" y="319"/>
                  </a:lnTo>
                  <a:lnTo>
                    <a:pt x="271" y="198"/>
                  </a:lnTo>
                  <a:lnTo>
                    <a:pt x="271" y="198"/>
                  </a:lnTo>
                  <a:close/>
                </a:path>
              </a:pathLst>
            </a:custGeom>
            <a:solidFill>
              <a:srgbClr val="5C5C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73" name="Freeform 113"/>
            <p:cNvSpPr>
              <a:spLocks/>
            </p:cNvSpPr>
            <p:nvPr/>
          </p:nvSpPr>
          <p:spPr bwMode="auto">
            <a:xfrm>
              <a:off x="4875" y="2175"/>
              <a:ext cx="84" cy="87"/>
            </a:xfrm>
            <a:custGeom>
              <a:avLst/>
              <a:gdLst>
                <a:gd name="T0" fmla="*/ 84 w 168"/>
                <a:gd name="T1" fmla="*/ 173 h 173"/>
                <a:gd name="T2" fmla="*/ 74 w 168"/>
                <a:gd name="T3" fmla="*/ 171 h 173"/>
                <a:gd name="T4" fmla="*/ 65 w 168"/>
                <a:gd name="T5" fmla="*/ 169 h 173"/>
                <a:gd name="T6" fmla="*/ 57 w 168"/>
                <a:gd name="T7" fmla="*/ 167 h 173"/>
                <a:gd name="T8" fmla="*/ 50 w 168"/>
                <a:gd name="T9" fmla="*/ 165 h 173"/>
                <a:gd name="T10" fmla="*/ 34 w 168"/>
                <a:gd name="T11" fmla="*/ 157 h 173"/>
                <a:gd name="T12" fmla="*/ 25 w 168"/>
                <a:gd name="T13" fmla="*/ 146 h 173"/>
                <a:gd name="T14" fmla="*/ 17 w 168"/>
                <a:gd name="T15" fmla="*/ 138 h 173"/>
                <a:gd name="T16" fmla="*/ 14 w 168"/>
                <a:gd name="T17" fmla="*/ 133 h 173"/>
                <a:gd name="T18" fmla="*/ 10 w 168"/>
                <a:gd name="T19" fmla="*/ 123 h 173"/>
                <a:gd name="T20" fmla="*/ 6 w 168"/>
                <a:gd name="T21" fmla="*/ 117 h 173"/>
                <a:gd name="T22" fmla="*/ 2 w 168"/>
                <a:gd name="T23" fmla="*/ 108 h 173"/>
                <a:gd name="T24" fmla="*/ 0 w 168"/>
                <a:gd name="T25" fmla="*/ 100 h 173"/>
                <a:gd name="T26" fmla="*/ 0 w 168"/>
                <a:gd name="T27" fmla="*/ 93 h 173"/>
                <a:gd name="T28" fmla="*/ 0 w 168"/>
                <a:gd name="T29" fmla="*/ 85 h 173"/>
                <a:gd name="T30" fmla="*/ 0 w 168"/>
                <a:gd name="T31" fmla="*/ 76 h 173"/>
                <a:gd name="T32" fmla="*/ 0 w 168"/>
                <a:gd name="T33" fmla="*/ 66 h 173"/>
                <a:gd name="T34" fmla="*/ 2 w 168"/>
                <a:gd name="T35" fmla="*/ 59 h 173"/>
                <a:gd name="T36" fmla="*/ 6 w 168"/>
                <a:gd name="T37" fmla="*/ 51 h 173"/>
                <a:gd name="T38" fmla="*/ 14 w 168"/>
                <a:gd name="T39" fmla="*/ 36 h 173"/>
                <a:gd name="T40" fmla="*/ 25 w 168"/>
                <a:gd name="T41" fmla="*/ 24 h 173"/>
                <a:gd name="T42" fmla="*/ 34 w 168"/>
                <a:gd name="T43" fmla="*/ 13 h 173"/>
                <a:gd name="T44" fmla="*/ 50 w 168"/>
                <a:gd name="T45" fmla="*/ 5 h 173"/>
                <a:gd name="T46" fmla="*/ 57 w 168"/>
                <a:gd name="T47" fmla="*/ 2 h 173"/>
                <a:gd name="T48" fmla="*/ 65 w 168"/>
                <a:gd name="T49" fmla="*/ 2 h 173"/>
                <a:gd name="T50" fmla="*/ 74 w 168"/>
                <a:gd name="T51" fmla="*/ 0 h 173"/>
                <a:gd name="T52" fmla="*/ 84 w 168"/>
                <a:gd name="T53" fmla="*/ 0 h 173"/>
                <a:gd name="T54" fmla="*/ 92 w 168"/>
                <a:gd name="T55" fmla="*/ 0 h 173"/>
                <a:gd name="T56" fmla="*/ 99 w 168"/>
                <a:gd name="T57" fmla="*/ 2 h 173"/>
                <a:gd name="T58" fmla="*/ 107 w 168"/>
                <a:gd name="T59" fmla="*/ 2 h 173"/>
                <a:gd name="T60" fmla="*/ 116 w 168"/>
                <a:gd name="T61" fmla="*/ 5 h 173"/>
                <a:gd name="T62" fmla="*/ 122 w 168"/>
                <a:gd name="T63" fmla="*/ 9 h 173"/>
                <a:gd name="T64" fmla="*/ 130 w 168"/>
                <a:gd name="T65" fmla="*/ 13 h 173"/>
                <a:gd name="T66" fmla="*/ 137 w 168"/>
                <a:gd name="T67" fmla="*/ 19 h 173"/>
                <a:gd name="T68" fmla="*/ 143 w 168"/>
                <a:gd name="T69" fmla="*/ 24 h 173"/>
                <a:gd name="T70" fmla="*/ 152 w 168"/>
                <a:gd name="T71" fmla="*/ 36 h 173"/>
                <a:gd name="T72" fmla="*/ 160 w 168"/>
                <a:gd name="T73" fmla="*/ 51 h 173"/>
                <a:gd name="T74" fmla="*/ 164 w 168"/>
                <a:gd name="T75" fmla="*/ 59 h 173"/>
                <a:gd name="T76" fmla="*/ 166 w 168"/>
                <a:gd name="T77" fmla="*/ 66 h 173"/>
                <a:gd name="T78" fmla="*/ 168 w 168"/>
                <a:gd name="T79" fmla="*/ 76 h 173"/>
                <a:gd name="T80" fmla="*/ 168 w 168"/>
                <a:gd name="T81" fmla="*/ 85 h 173"/>
                <a:gd name="T82" fmla="*/ 168 w 168"/>
                <a:gd name="T83" fmla="*/ 93 h 173"/>
                <a:gd name="T84" fmla="*/ 166 w 168"/>
                <a:gd name="T85" fmla="*/ 100 h 173"/>
                <a:gd name="T86" fmla="*/ 164 w 168"/>
                <a:gd name="T87" fmla="*/ 108 h 173"/>
                <a:gd name="T88" fmla="*/ 160 w 168"/>
                <a:gd name="T89" fmla="*/ 117 h 173"/>
                <a:gd name="T90" fmla="*/ 156 w 168"/>
                <a:gd name="T91" fmla="*/ 123 h 173"/>
                <a:gd name="T92" fmla="*/ 152 w 168"/>
                <a:gd name="T93" fmla="*/ 133 h 173"/>
                <a:gd name="T94" fmla="*/ 147 w 168"/>
                <a:gd name="T95" fmla="*/ 138 h 173"/>
                <a:gd name="T96" fmla="*/ 143 w 168"/>
                <a:gd name="T97" fmla="*/ 146 h 173"/>
                <a:gd name="T98" fmla="*/ 137 w 168"/>
                <a:gd name="T99" fmla="*/ 152 h 173"/>
                <a:gd name="T100" fmla="*/ 130 w 168"/>
                <a:gd name="T101" fmla="*/ 157 h 173"/>
                <a:gd name="T102" fmla="*/ 122 w 168"/>
                <a:gd name="T103" fmla="*/ 161 h 173"/>
                <a:gd name="T104" fmla="*/ 116 w 168"/>
                <a:gd name="T105" fmla="*/ 165 h 173"/>
                <a:gd name="T106" fmla="*/ 107 w 168"/>
                <a:gd name="T107" fmla="*/ 167 h 173"/>
                <a:gd name="T108" fmla="*/ 99 w 168"/>
                <a:gd name="T109" fmla="*/ 169 h 173"/>
                <a:gd name="T110" fmla="*/ 92 w 168"/>
                <a:gd name="T111" fmla="*/ 171 h 173"/>
                <a:gd name="T112" fmla="*/ 84 w 168"/>
                <a:gd name="T113" fmla="*/ 173 h 173"/>
                <a:gd name="T114" fmla="*/ 84 w 168"/>
                <a:gd name="T115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8" h="173">
                  <a:moveTo>
                    <a:pt x="84" y="173"/>
                  </a:moveTo>
                  <a:lnTo>
                    <a:pt x="74" y="171"/>
                  </a:lnTo>
                  <a:lnTo>
                    <a:pt x="65" y="169"/>
                  </a:lnTo>
                  <a:lnTo>
                    <a:pt x="57" y="167"/>
                  </a:lnTo>
                  <a:lnTo>
                    <a:pt x="50" y="165"/>
                  </a:lnTo>
                  <a:lnTo>
                    <a:pt x="34" y="157"/>
                  </a:lnTo>
                  <a:lnTo>
                    <a:pt x="25" y="146"/>
                  </a:lnTo>
                  <a:lnTo>
                    <a:pt x="17" y="138"/>
                  </a:lnTo>
                  <a:lnTo>
                    <a:pt x="14" y="133"/>
                  </a:lnTo>
                  <a:lnTo>
                    <a:pt x="10" y="123"/>
                  </a:lnTo>
                  <a:lnTo>
                    <a:pt x="6" y="117"/>
                  </a:lnTo>
                  <a:lnTo>
                    <a:pt x="2" y="108"/>
                  </a:lnTo>
                  <a:lnTo>
                    <a:pt x="0" y="100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0" y="66"/>
                  </a:lnTo>
                  <a:lnTo>
                    <a:pt x="2" y="59"/>
                  </a:lnTo>
                  <a:lnTo>
                    <a:pt x="6" y="51"/>
                  </a:lnTo>
                  <a:lnTo>
                    <a:pt x="14" y="36"/>
                  </a:lnTo>
                  <a:lnTo>
                    <a:pt x="25" y="24"/>
                  </a:lnTo>
                  <a:lnTo>
                    <a:pt x="34" y="13"/>
                  </a:lnTo>
                  <a:lnTo>
                    <a:pt x="50" y="5"/>
                  </a:lnTo>
                  <a:lnTo>
                    <a:pt x="57" y="2"/>
                  </a:lnTo>
                  <a:lnTo>
                    <a:pt x="65" y="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07" y="2"/>
                  </a:lnTo>
                  <a:lnTo>
                    <a:pt x="116" y="5"/>
                  </a:lnTo>
                  <a:lnTo>
                    <a:pt x="122" y="9"/>
                  </a:lnTo>
                  <a:lnTo>
                    <a:pt x="130" y="13"/>
                  </a:lnTo>
                  <a:lnTo>
                    <a:pt x="137" y="19"/>
                  </a:lnTo>
                  <a:lnTo>
                    <a:pt x="143" y="24"/>
                  </a:lnTo>
                  <a:lnTo>
                    <a:pt x="152" y="36"/>
                  </a:lnTo>
                  <a:lnTo>
                    <a:pt x="160" y="51"/>
                  </a:lnTo>
                  <a:lnTo>
                    <a:pt x="164" y="59"/>
                  </a:lnTo>
                  <a:lnTo>
                    <a:pt x="166" y="66"/>
                  </a:lnTo>
                  <a:lnTo>
                    <a:pt x="168" y="76"/>
                  </a:lnTo>
                  <a:lnTo>
                    <a:pt x="168" y="85"/>
                  </a:lnTo>
                  <a:lnTo>
                    <a:pt x="168" y="93"/>
                  </a:lnTo>
                  <a:lnTo>
                    <a:pt x="166" y="100"/>
                  </a:lnTo>
                  <a:lnTo>
                    <a:pt x="164" y="108"/>
                  </a:lnTo>
                  <a:lnTo>
                    <a:pt x="160" y="117"/>
                  </a:lnTo>
                  <a:lnTo>
                    <a:pt x="156" y="123"/>
                  </a:lnTo>
                  <a:lnTo>
                    <a:pt x="152" y="133"/>
                  </a:lnTo>
                  <a:lnTo>
                    <a:pt x="147" y="138"/>
                  </a:lnTo>
                  <a:lnTo>
                    <a:pt x="143" y="146"/>
                  </a:lnTo>
                  <a:lnTo>
                    <a:pt x="137" y="152"/>
                  </a:lnTo>
                  <a:lnTo>
                    <a:pt x="130" y="157"/>
                  </a:lnTo>
                  <a:lnTo>
                    <a:pt x="122" y="161"/>
                  </a:lnTo>
                  <a:lnTo>
                    <a:pt x="116" y="165"/>
                  </a:lnTo>
                  <a:lnTo>
                    <a:pt x="107" y="167"/>
                  </a:lnTo>
                  <a:lnTo>
                    <a:pt x="99" y="169"/>
                  </a:lnTo>
                  <a:lnTo>
                    <a:pt x="92" y="171"/>
                  </a:lnTo>
                  <a:lnTo>
                    <a:pt x="84" y="173"/>
                  </a:lnTo>
                  <a:lnTo>
                    <a:pt x="84" y="173"/>
                  </a:lnTo>
                  <a:close/>
                </a:path>
              </a:pathLst>
            </a:custGeom>
            <a:solidFill>
              <a:srgbClr val="F7E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74" name="Freeform 114"/>
            <p:cNvSpPr>
              <a:spLocks/>
            </p:cNvSpPr>
            <p:nvPr/>
          </p:nvSpPr>
          <p:spPr bwMode="auto">
            <a:xfrm>
              <a:off x="4360" y="2303"/>
              <a:ext cx="301" cy="250"/>
            </a:xfrm>
            <a:custGeom>
              <a:avLst/>
              <a:gdLst>
                <a:gd name="T0" fmla="*/ 595 w 602"/>
                <a:gd name="T1" fmla="*/ 137 h 500"/>
                <a:gd name="T2" fmla="*/ 367 w 602"/>
                <a:gd name="T3" fmla="*/ 293 h 500"/>
                <a:gd name="T4" fmla="*/ 390 w 602"/>
                <a:gd name="T5" fmla="*/ 333 h 500"/>
                <a:gd name="T6" fmla="*/ 141 w 602"/>
                <a:gd name="T7" fmla="*/ 500 h 500"/>
                <a:gd name="T8" fmla="*/ 68 w 602"/>
                <a:gd name="T9" fmla="*/ 462 h 500"/>
                <a:gd name="T10" fmla="*/ 0 w 602"/>
                <a:gd name="T11" fmla="*/ 282 h 500"/>
                <a:gd name="T12" fmla="*/ 232 w 602"/>
                <a:gd name="T13" fmla="*/ 105 h 500"/>
                <a:gd name="T14" fmla="*/ 281 w 602"/>
                <a:gd name="T15" fmla="*/ 164 h 500"/>
                <a:gd name="T16" fmla="*/ 281 w 602"/>
                <a:gd name="T17" fmla="*/ 160 h 500"/>
                <a:gd name="T18" fmla="*/ 287 w 602"/>
                <a:gd name="T19" fmla="*/ 156 h 500"/>
                <a:gd name="T20" fmla="*/ 295 w 602"/>
                <a:gd name="T21" fmla="*/ 148 h 500"/>
                <a:gd name="T22" fmla="*/ 306 w 602"/>
                <a:gd name="T23" fmla="*/ 143 h 500"/>
                <a:gd name="T24" fmla="*/ 317 w 602"/>
                <a:gd name="T25" fmla="*/ 129 h 500"/>
                <a:gd name="T26" fmla="*/ 333 w 602"/>
                <a:gd name="T27" fmla="*/ 120 h 500"/>
                <a:gd name="T28" fmla="*/ 340 w 602"/>
                <a:gd name="T29" fmla="*/ 112 h 500"/>
                <a:gd name="T30" fmla="*/ 348 w 602"/>
                <a:gd name="T31" fmla="*/ 107 h 500"/>
                <a:gd name="T32" fmla="*/ 355 w 602"/>
                <a:gd name="T33" fmla="*/ 101 h 500"/>
                <a:gd name="T34" fmla="*/ 365 w 602"/>
                <a:gd name="T35" fmla="*/ 95 h 500"/>
                <a:gd name="T36" fmla="*/ 372 w 602"/>
                <a:gd name="T37" fmla="*/ 88 h 500"/>
                <a:gd name="T38" fmla="*/ 380 w 602"/>
                <a:gd name="T39" fmla="*/ 80 h 500"/>
                <a:gd name="T40" fmla="*/ 388 w 602"/>
                <a:gd name="T41" fmla="*/ 74 h 500"/>
                <a:gd name="T42" fmla="*/ 395 w 602"/>
                <a:gd name="T43" fmla="*/ 69 h 500"/>
                <a:gd name="T44" fmla="*/ 403 w 602"/>
                <a:gd name="T45" fmla="*/ 61 h 500"/>
                <a:gd name="T46" fmla="*/ 412 w 602"/>
                <a:gd name="T47" fmla="*/ 55 h 500"/>
                <a:gd name="T48" fmla="*/ 420 w 602"/>
                <a:gd name="T49" fmla="*/ 50 h 500"/>
                <a:gd name="T50" fmla="*/ 428 w 602"/>
                <a:gd name="T51" fmla="*/ 44 h 500"/>
                <a:gd name="T52" fmla="*/ 435 w 602"/>
                <a:gd name="T53" fmla="*/ 38 h 500"/>
                <a:gd name="T54" fmla="*/ 443 w 602"/>
                <a:gd name="T55" fmla="*/ 33 h 500"/>
                <a:gd name="T56" fmla="*/ 449 w 602"/>
                <a:gd name="T57" fmla="*/ 27 h 500"/>
                <a:gd name="T58" fmla="*/ 458 w 602"/>
                <a:gd name="T59" fmla="*/ 23 h 500"/>
                <a:gd name="T60" fmla="*/ 468 w 602"/>
                <a:gd name="T61" fmla="*/ 15 h 500"/>
                <a:gd name="T62" fmla="*/ 479 w 602"/>
                <a:gd name="T63" fmla="*/ 12 h 500"/>
                <a:gd name="T64" fmla="*/ 488 w 602"/>
                <a:gd name="T65" fmla="*/ 4 h 500"/>
                <a:gd name="T66" fmla="*/ 502 w 602"/>
                <a:gd name="T67" fmla="*/ 2 h 500"/>
                <a:gd name="T68" fmla="*/ 513 w 602"/>
                <a:gd name="T69" fmla="*/ 0 h 500"/>
                <a:gd name="T70" fmla="*/ 528 w 602"/>
                <a:gd name="T71" fmla="*/ 4 h 500"/>
                <a:gd name="T72" fmla="*/ 540 w 602"/>
                <a:gd name="T73" fmla="*/ 6 h 500"/>
                <a:gd name="T74" fmla="*/ 553 w 602"/>
                <a:gd name="T75" fmla="*/ 10 h 500"/>
                <a:gd name="T76" fmla="*/ 563 w 602"/>
                <a:gd name="T77" fmla="*/ 15 h 500"/>
                <a:gd name="T78" fmla="*/ 574 w 602"/>
                <a:gd name="T79" fmla="*/ 25 h 500"/>
                <a:gd name="T80" fmla="*/ 580 w 602"/>
                <a:gd name="T81" fmla="*/ 33 h 500"/>
                <a:gd name="T82" fmla="*/ 587 w 602"/>
                <a:gd name="T83" fmla="*/ 42 h 500"/>
                <a:gd name="T84" fmla="*/ 591 w 602"/>
                <a:gd name="T85" fmla="*/ 53 h 500"/>
                <a:gd name="T86" fmla="*/ 599 w 602"/>
                <a:gd name="T87" fmla="*/ 69 h 500"/>
                <a:gd name="T88" fmla="*/ 599 w 602"/>
                <a:gd name="T89" fmla="*/ 74 h 500"/>
                <a:gd name="T90" fmla="*/ 601 w 602"/>
                <a:gd name="T91" fmla="*/ 84 h 500"/>
                <a:gd name="T92" fmla="*/ 601 w 602"/>
                <a:gd name="T93" fmla="*/ 91 h 500"/>
                <a:gd name="T94" fmla="*/ 602 w 602"/>
                <a:gd name="T95" fmla="*/ 101 h 500"/>
                <a:gd name="T96" fmla="*/ 601 w 602"/>
                <a:gd name="T97" fmla="*/ 109 h 500"/>
                <a:gd name="T98" fmla="*/ 599 w 602"/>
                <a:gd name="T99" fmla="*/ 116 h 500"/>
                <a:gd name="T100" fmla="*/ 597 w 602"/>
                <a:gd name="T101" fmla="*/ 126 h 500"/>
                <a:gd name="T102" fmla="*/ 595 w 602"/>
                <a:gd name="T103" fmla="*/ 137 h 500"/>
                <a:gd name="T104" fmla="*/ 595 w 602"/>
                <a:gd name="T105" fmla="*/ 137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2" h="500">
                  <a:moveTo>
                    <a:pt x="595" y="137"/>
                  </a:moveTo>
                  <a:lnTo>
                    <a:pt x="367" y="293"/>
                  </a:lnTo>
                  <a:lnTo>
                    <a:pt x="390" y="333"/>
                  </a:lnTo>
                  <a:lnTo>
                    <a:pt x="141" y="500"/>
                  </a:lnTo>
                  <a:lnTo>
                    <a:pt x="68" y="462"/>
                  </a:lnTo>
                  <a:lnTo>
                    <a:pt x="0" y="282"/>
                  </a:lnTo>
                  <a:lnTo>
                    <a:pt x="232" y="105"/>
                  </a:lnTo>
                  <a:lnTo>
                    <a:pt x="281" y="164"/>
                  </a:lnTo>
                  <a:lnTo>
                    <a:pt x="281" y="160"/>
                  </a:lnTo>
                  <a:lnTo>
                    <a:pt x="287" y="156"/>
                  </a:lnTo>
                  <a:lnTo>
                    <a:pt x="295" y="148"/>
                  </a:lnTo>
                  <a:lnTo>
                    <a:pt x="306" y="143"/>
                  </a:lnTo>
                  <a:lnTo>
                    <a:pt x="317" y="129"/>
                  </a:lnTo>
                  <a:lnTo>
                    <a:pt x="333" y="120"/>
                  </a:lnTo>
                  <a:lnTo>
                    <a:pt x="340" y="112"/>
                  </a:lnTo>
                  <a:lnTo>
                    <a:pt x="348" y="107"/>
                  </a:lnTo>
                  <a:lnTo>
                    <a:pt x="355" y="101"/>
                  </a:lnTo>
                  <a:lnTo>
                    <a:pt x="365" y="95"/>
                  </a:lnTo>
                  <a:lnTo>
                    <a:pt x="372" y="88"/>
                  </a:lnTo>
                  <a:lnTo>
                    <a:pt x="380" y="80"/>
                  </a:lnTo>
                  <a:lnTo>
                    <a:pt x="388" y="74"/>
                  </a:lnTo>
                  <a:lnTo>
                    <a:pt x="395" y="69"/>
                  </a:lnTo>
                  <a:lnTo>
                    <a:pt x="403" y="61"/>
                  </a:lnTo>
                  <a:lnTo>
                    <a:pt x="412" y="55"/>
                  </a:lnTo>
                  <a:lnTo>
                    <a:pt x="420" y="50"/>
                  </a:lnTo>
                  <a:lnTo>
                    <a:pt x="428" y="44"/>
                  </a:lnTo>
                  <a:lnTo>
                    <a:pt x="435" y="38"/>
                  </a:lnTo>
                  <a:lnTo>
                    <a:pt x="443" y="33"/>
                  </a:lnTo>
                  <a:lnTo>
                    <a:pt x="449" y="27"/>
                  </a:lnTo>
                  <a:lnTo>
                    <a:pt x="458" y="23"/>
                  </a:lnTo>
                  <a:lnTo>
                    <a:pt x="468" y="15"/>
                  </a:lnTo>
                  <a:lnTo>
                    <a:pt x="479" y="12"/>
                  </a:lnTo>
                  <a:lnTo>
                    <a:pt x="488" y="4"/>
                  </a:lnTo>
                  <a:lnTo>
                    <a:pt x="502" y="2"/>
                  </a:lnTo>
                  <a:lnTo>
                    <a:pt x="513" y="0"/>
                  </a:lnTo>
                  <a:lnTo>
                    <a:pt x="528" y="4"/>
                  </a:lnTo>
                  <a:lnTo>
                    <a:pt x="540" y="6"/>
                  </a:lnTo>
                  <a:lnTo>
                    <a:pt x="553" y="10"/>
                  </a:lnTo>
                  <a:lnTo>
                    <a:pt x="563" y="15"/>
                  </a:lnTo>
                  <a:lnTo>
                    <a:pt x="574" y="25"/>
                  </a:lnTo>
                  <a:lnTo>
                    <a:pt x="580" y="33"/>
                  </a:lnTo>
                  <a:lnTo>
                    <a:pt x="587" y="42"/>
                  </a:lnTo>
                  <a:lnTo>
                    <a:pt x="591" y="53"/>
                  </a:lnTo>
                  <a:lnTo>
                    <a:pt x="599" y="69"/>
                  </a:lnTo>
                  <a:lnTo>
                    <a:pt x="599" y="74"/>
                  </a:lnTo>
                  <a:lnTo>
                    <a:pt x="601" y="84"/>
                  </a:lnTo>
                  <a:lnTo>
                    <a:pt x="601" y="91"/>
                  </a:lnTo>
                  <a:lnTo>
                    <a:pt x="602" y="101"/>
                  </a:lnTo>
                  <a:lnTo>
                    <a:pt x="601" y="109"/>
                  </a:lnTo>
                  <a:lnTo>
                    <a:pt x="599" y="116"/>
                  </a:lnTo>
                  <a:lnTo>
                    <a:pt x="597" y="126"/>
                  </a:lnTo>
                  <a:lnTo>
                    <a:pt x="595" y="137"/>
                  </a:lnTo>
                  <a:lnTo>
                    <a:pt x="595" y="137"/>
                  </a:lnTo>
                  <a:close/>
                </a:path>
              </a:pathLst>
            </a:custGeom>
            <a:solidFill>
              <a:srgbClr val="E3D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75" name="Freeform 115"/>
            <p:cNvSpPr>
              <a:spLocks/>
            </p:cNvSpPr>
            <p:nvPr/>
          </p:nvSpPr>
          <p:spPr bwMode="auto">
            <a:xfrm>
              <a:off x="4901" y="2316"/>
              <a:ext cx="64" cy="59"/>
            </a:xfrm>
            <a:custGeom>
              <a:avLst/>
              <a:gdLst>
                <a:gd name="T0" fmla="*/ 64 w 129"/>
                <a:gd name="T1" fmla="*/ 118 h 118"/>
                <a:gd name="T2" fmla="*/ 49 w 129"/>
                <a:gd name="T3" fmla="*/ 116 h 118"/>
                <a:gd name="T4" fmla="*/ 38 w 129"/>
                <a:gd name="T5" fmla="*/ 112 h 118"/>
                <a:gd name="T6" fmla="*/ 26 w 129"/>
                <a:gd name="T7" fmla="*/ 106 h 118"/>
                <a:gd name="T8" fmla="*/ 17 w 129"/>
                <a:gd name="T9" fmla="*/ 99 h 118"/>
                <a:gd name="T10" fmla="*/ 7 w 129"/>
                <a:gd name="T11" fmla="*/ 89 h 118"/>
                <a:gd name="T12" fmla="*/ 3 w 129"/>
                <a:gd name="T13" fmla="*/ 82 h 118"/>
                <a:gd name="T14" fmla="*/ 0 w 129"/>
                <a:gd name="T15" fmla="*/ 68 h 118"/>
                <a:gd name="T16" fmla="*/ 0 w 129"/>
                <a:gd name="T17" fmla="*/ 59 h 118"/>
                <a:gd name="T18" fmla="*/ 0 w 129"/>
                <a:gd name="T19" fmla="*/ 45 h 118"/>
                <a:gd name="T20" fmla="*/ 3 w 129"/>
                <a:gd name="T21" fmla="*/ 36 h 118"/>
                <a:gd name="T22" fmla="*/ 7 w 129"/>
                <a:gd name="T23" fmla="*/ 25 h 118"/>
                <a:gd name="T24" fmla="*/ 17 w 129"/>
                <a:gd name="T25" fmla="*/ 17 h 118"/>
                <a:gd name="T26" fmla="*/ 26 w 129"/>
                <a:gd name="T27" fmla="*/ 9 h 118"/>
                <a:gd name="T28" fmla="*/ 38 w 129"/>
                <a:gd name="T29" fmla="*/ 4 h 118"/>
                <a:gd name="T30" fmla="*/ 49 w 129"/>
                <a:gd name="T31" fmla="*/ 0 h 118"/>
                <a:gd name="T32" fmla="*/ 64 w 129"/>
                <a:gd name="T33" fmla="*/ 0 h 118"/>
                <a:gd name="T34" fmla="*/ 76 w 129"/>
                <a:gd name="T35" fmla="*/ 0 h 118"/>
                <a:gd name="T36" fmla="*/ 89 w 129"/>
                <a:gd name="T37" fmla="*/ 4 h 118"/>
                <a:gd name="T38" fmla="*/ 98 w 129"/>
                <a:gd name="T39" fmla="*/ 9 h 118"/>
                <a:gd name="T40" fmla="*/ 110 w 129"/>
                <a:gd name="T41" fmla="*/ 17 h 118"/>
                <a:gd name="T42" fmla="*/ 116 w 129"/>
                <a:gd name="T43" fmla="*/ 25 h 118"/>
                <a:gd name="T44" fmla="*/ 123 w 129"/>
                <a:gd name="T45" fmla="*/ 36 h 118"/>
                <a:gd name="T46" fmla="*/ 125 w 129"/>
                <a:gd name="T47" fmla="*/ 45 h 118"/>
                <a:gd name="T48" fmla="*/ 129 w 129"/>
                <a:gd name="T49" fmla="*/ 59 h 118"/>
                <a:gd name="T50" fmla="*/ 125 w 129"/>
                <a:gd name="T51" fmla="*/ 68 h 118"/>
                <a:gd name="T52" fmla="*/ 123 w 129"/>
                <a:gd name="T53" fmla="*/ 82 h 118"/>
                <a:gd name="T54" fmla="*/ 116 w 129"/>
                <a:gd name="T55" fmla="*/ 89 h 118"/>
                <a:gd name="T56" fmla="*/ 110 w 129"/>
                <a:gd name="T57" fmla="*/ 99 h 118"/>
                <a:gd name="T58" fmla="*/ 98 w 129"/>
                <a:gd name="T59" fmla="*/ 106 h 118"/>
                <a:gd name="T60" fmla="*/ 89 w 129"/>
                <a:gd name="T61" fmla="*/ 112 h 118"/>
                <a:gd name="T62" fmla="*/ 76 w 129"/>
                <a:gd name="T63" fmla="*/ 116 h 118"/>
                <a:gd name="T64" fmla="*/ 64 w 129"/>
                <a:gd name="T65" fmla="*/ 118 h 118"/>
                <a:gd name="T66" fmla="*/ 64 w 129"/>
                <a:gd name="T6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" h="118">
                  <a:moveTo>
                    <a:pt x="64" y="118"/>
                  </a:moveTo>
                  <a:lnTo>
                    <a:pt x="49" y="116"/>
                  </a:lnTo>
                  <a:lnTo>
                    <a:pt x="38" y="112"/>
                  </a:lnTo>
                  <a:lnTo>
                    <a:pt x="26" y="106"/>
                  </a:lnTo>
                  <a:lnTo>
                    <a:pt x="17" y="99"/>
                  </a:lnTo>
                  <a:lnTo>
                    <a:pt x="7" y="89"/>
                  </a:lnTo>
                  <a:lnTo>
                    <a:pt x="3" y="82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45"/>
                  </a:lnTo>
                  <a:lnTo>
                    <a:pt x="3" y="36"/>
                  </a:lnTo>
                  <a:lnTo>
                    <a:pt x="7" y="25"/>
                  </a:lnTo>
                  <a:lnTo>
                    <a:pt x="17" y="17"/>
                  </a:lnTo>
                  <a:lnTo>
                    <a:pt x="26" y="9"/>
                  </a:lnTo>
                  <a:lnTo>
                    <a:pt x="38" y="4"/>
                  </a:lnTo>
                  <a:lnTo>
                    <a:pt x="49" y="0"/>
                  </a:lnTo>
                  <a:lnTo>
                    <a:pt x="64" y="0"/>
                  </a:lnTo>
                  <a:lnTo>
                    <a:pt x="76" y="0"/>
                  </a:lnTo>
                  <a:lnTo>
                    <a:pt x="89" y="4"/>
                  </a:lnTo>
                  <a:lnTo>
                    <a:pt x="98" y="9"/>
                  </a:lnTo>
                  <a:lnTo>
                    <a:pt x="110" y="17"/>
                  </a:lnTo>
                  <a:lnTo>
                    <a:pt x="116" y="25"/>
                  </a:lnTo>
                  <a:lnTo>
                    <a:pt x="123" y="36"/>
                  </a:lnTo>
                  <a:lnTo>
                    <a:pt x="125" y="45"/>
                  </a:lnTo>
                  <a:lnTo>
                    <a:pt x="129" y="59"/>
                  </a:lnTo>
                  <a:lnTo>
                    <a:pt x="125" y="68"/>
                  </a:lnTo>
                  <a:lnTo>
                    <a:pt x="123" y="82"/>
                  </a:lnTo>
                  <a:lnTo>
                    <a:pt x="116" y="89"/>
                  </a:lnTo>
                  <a:lnTo>
                    <a:pt x="110" y="99"/>
                  </a:lnTo>
                  <a:lnTo>
                    <a:pt x="98" y="106"/>
                  </a:lnTo>
                  <a:lnTo>
                    <a:pt x="89" y="112"/>
                  </a:lnTo>
                  <a:lnTo>
                    <a:pt x="76" y="116"/>
                  </a:lnTo>
                  <a:lnTo>
                    <a:pt x="64" y="118"/>
                  </a:lnTo>
                  <a:lnTo>
                    <a:pt x="64" y="118"/>
                  </a:lnTo>
                  <a:close/>
                </a:path>
              </a:pathLst>
            </a:custGeom>
            <a:solidFill>
              <a:srgbClr val="737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76" name="Freeform 116"/>
            <p:cNvSpPr>
              <a:spLocks/>
            </p:cNvSpPr>
            <p:nvPr/>
          </p:nvSpPr>
          <p:spPr bwMode="auto">
            <a:xfrm>
              <a:off x="5005" y="2730"/>
              <a:ext cx="67" cy="94"/>
            </a:xfrm>
            <a:custGeom>
              <a:avLst/>
              <a:gdLst>
                <a:gd name="T0" fmla="*/ 66 w 133"/>
                <a:gd name="T1" fmla="*/ 189 h 189"/>
                <a:gd name="T2" fmla="*/ 53 w 133"/>
                <a:gd name="T3" fmla="*/ 187 h 189"/>
                <a:gd name="T4" fmla="*/ 42 w 133"/>
                <a:gd name="T5" fmla="*/ 181 h 189"/>
                <a:gd name="T6" fmla="*/ 28 w 133"/>
                <a:gd name="T7" fmla="*/ 173 h 189"/>
                <a:gd name="T8" fmla="*/ 21 w 133"/>
                <a:gd name="T9" fmla="*/ 162 h 189"/>
                <a:gd name="T10" fmla="*/ 15 w 133"/>
                <a:gd name="T11" fmla="*/ 154 h 189"/>
                <a:gd name="T12" fmla="*/ 11 w 133"/>
                <a:gd name="T13" fmla="*/ 147 h 189"/>
                <a:gd name="T14" fmla="*/ 7 w 133"/>
                <a:gd name="T15" fmla="*/ 139 h 189"/>
                <a:gd name="T16" fmla="*/ 4 w 133"/>
                <a:gd name="T17" fmla="*/ 132 h 189"/>
                <a:gd name="T18" fmla="*/ 2 w 133"/>
                <a:gd name="T19" fmla="*/ 122 h 189"/>
                <a:gd name="T20" fmla="*/ 0 w 133"/>
                <a:gd name="T21" fmla="*/ 114 h 189"/>
                <a:gd name="T22" fmla="*/ 0 w 133"/>
                <a:gd name="T23" fmla="*/ 105 h 189"/>
                <a:gd name="T24" fmla="*/ 0 w 133"/>
                <a:gd name="T25" fmla="*/ 95 h 189"/>
                <a:gd name="T26" fmla="*/ 0 w 133"/>
                <a:gd name="T27" fmla="*/ 84 h 189"/>
                <a:gd name="T28" fmla="*/ 0 w 133"/>
                <a:gd name="T29" fmla="*/ 75 h 189"/>
                <a:gd name="T30" fmla="*/ 2 w 133"/>
                <a:gd name="T31" fmla="*/ 65 h 189"/>
                <a:gd name="T32" fmla="*/ 4 w 133"/>
                <a:gd name="T33" fmla="*/ 57 h 189"/>
                <a:gd name="T34" fmla="*/ 7 w 133"/>
                <a:gd name="T35" fmla="*/ 48 h 189"/>
                <a:gd name="T36" fmla="*/ 11 w 133"/>
                <a:gd name="T37" fmla="*/ 40 h 189"/>
                <a:gd name="T38" fmla="*/ 15 w 133"/>
                <a:gd name="T39" fmla="*/ 33 h 189"/>
                <a:gd name="T40" fmla="*/ 21 w 133"/>
                <a:gd name="T41" fmla="*/ 27 h 189"/>
                <a:gd name="T42" fmla="*/ 28 w 133"/>
                <a:gd name="T43" fmla="*/ 14 h 189"/>
                <a:gd name="T44" fmla="*/ 42 w 133"/>
                <a:gd name="T45" fmla="*/ 6 h 189"/>
                <a:gd name="T46" fmla="*/ 53 w 133"/>
                <a:gd name="T47" fmla="*/ 0 h 189"/>
                <a:gd name="T48" fmla="*/ 66 w 133"/>
                <a:gd name="T49" fmla="*/ 0 h 189"/>
                <a:gd name="T50" fmla="*/ 78 w 133"/>
                <a:gd name="T51" fmla="*/ 0 h 189"/>
                <a:gd name="T52" fmla="*/ 91 w 133"/>
                <a:gd name="T53" fmla="*/ 6 h 189"/>
                <a:gd name="T54" fmla="*/ 102 w 133"/>
                <a:gd name="T55" fmla="*/ 14 h 189"/>
                <a:gd name="T56" fmla="*/ 112 w 133"/>
                <a:gd name="T57" fmla="*/ 27 h 189"/>
                <a:gd name="T58" fmla="*/ 116 w 133"/>
                <a:gd name="T59" fmla="*/ 33 h 189"/>
                <a:gd name="T60" fmla="*/ 119 w 133"/>
                <a:gd name="T61" fmla="*/ 40 h 189"/>
                <a:gd name="T62" fmla="*/ 121 w 133"/>
                <a:gd name="T63" fmla="*/ 48 h 189"/>
                <a:gd name="T64" fmla="*/ 125 w 133"/>
                <a:gd name="T65" fmla="*/ 57 h 189"/>
                <a:gd name="T66" fmla="*/ 127 w 133"/>
                <a:gd name="T67" fmla="*/ 65 h 189"/>
                <a:gd name="T68" fmla="*/ 129 w 133"/>
                <a:gd name="T69" fmla="*/ 75 h 189"/>
                <a:gd name="T70" fmla="*/ 131 w 133"/>
                <a:gd name="T71" fmla="*/ 84 h 189"/>
                <a:gd name="T72" fmla="*/ 133 w 133"/>
                <a:gd name="T73" fmla="*/ 95 h 189"/>
                <a:gd name="T74" fmla="*/ 131 w 133"/>
                <a:gd name="T75" fmla="*/ 105 h 189"/>
                <a:gd name="T76" fmla="*/ 129 w 133"/>
                <a:gd name="T77" fmla="*/ 114 h 189"/>
                <a:gd name="T78" fmla="*/ 127 w 133"/>
                <a:gd name="T79" fmla="*/ 122 h 189"/>
                <a:gd name="T80" fmla="*/ 125 w 133"/>
                <a:gd name="T81" fmla="*/ 132 h 189"/>
                <a:gd name="T82" fmla="*/ 121 w 133"/>
                <a:gd name="T83" fmla="*/ 139 h 189"/>
                <a:gd name="T84" fmla="*/ 119 w 133"/>
                <a:gd name="T85" fmla="*/ 147 h 189"/>
                <a:gd name="T86" fmla="*/ 116 w 133"/>
                <a:gd name="T87" fmla="*/ 154 h 189"/>
                <a:gd name="T88" fmla="*/ 112 w 133"/>
                <a:gd name="T89" fmla="*/ 162 h 189"/>
                <a:gd name="T90" fmla="*/ 102 w 133"/>
                <a:gd name="T91" fmla="*/ 173 h 189"/>
                <a:gd name="T92" fmla="*/ 91 w 133"/>
                <a:gd name="T93" fmla="*/ 181 h 189"/>
                <a:gd name="T94" fmla="*/ 78 w 133"/>
                <a:gd name="T95" fmla="*/ 187 h 189"/>
                <a:gd name="T96" fmla="*/ 66 w 133"/>
                <a:gd name="T97" fmla="*/ 189 h 189"/>
                <a:gd name="T98" fmla="*/ 66 w 133"/>
                <a:gd name="T99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3" h="189">
                  <a:moveTo>
                    <a:pt x="66" y="189"/>
                  </a:moveTo>
                  <a:lnTo>
                    <a:pt x="53" y="187"/>
                  </a:lnTo>
                  <a:lnTo>
                    <a:pt x="42" y="181"/>
                  </a:lnTo>
                  <a:lnTo>
                    <a:pt x="28" y="173"/>
                  </a:lnTo>
                  <a:lnTo>
                    <a:pt x="21" y="162"/>
                  </a:lnTo>
                  <a:lnTo>
                    <a:pt x="15" y="154"/>
                  </a:lnTo>
                  <a:lnTo>
                    <a:pt x="11" y="147"/>
                  </a:lnTo>
                  <a:lnTo>
                    <a:pt x="7" y="139"/>
                  </a:lnTo>
                  <a:lnTo>
                    <a:pt x="4" y="132"/>
                  </a:lnTo>
                  <a:lnTo>
                    <a:pt x="2" y="122"/>
                  </a:lnTo>
                  <a:lnTo>
                    <a:pt x="0" y="114"/>
                  </a:lnTo>
                  <a:lnTo>
                    <a:pt x="0" y="105"/>
                  </a:lnTo>
                  <a:lnTo>
                    <a:pt x="0" y="95"/>
                  </a:lnTo>
                  <a:lnTo>
                    <a:pt x="0" y="84"/>
                  </a:lnTo>
                  <a:lnTo>
                    <a:pt x="0" y="75"/>
                  </a:lnTo>
                  <a:lnTo>
                    <a:pt x="2" y="65"/>
                  </a:lnTo>
                  <a:lnTo>
                    <a:pt x="4" y="57"/>
                  </a:lnTo>
                  <a:lnTo>
                    <a:pt x="7" y="48"/>
                  </a:lnTo>
                  <a:lnTo>
                    <a:pt x="11" y="40"/>
                  </a:lnTo>
                  <a:lnTo>
                    <a:pt x="15" y="33"/>
                  </a:lnTo>
                  <a:lnTo>
                    <a:pt x="21" y="27"/>
                  </a:lnTo>
                  <a:lnTo>
                    <a:pt x="28" y="14"/>
                  </a:lnTo>
                  <a:lnTo>
                    <a:pt x="42" y="6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78" y="0"/>
                  </a:lnTo>
                  <a:lnTo>
                    <a:pt x="91" y="6"/>
                  </a:lnTo>
                  <a:lnTo>
                    <a:pt x="102" y="14"/>
                  </a:lnTo>
                  <a:lnTo>
                    <a:pt x="112" y="27"/>
                  </a:lnTo>
                  <a:lnTo>
                    <a:pt x="116" y="33"/>
                  </a:lnTo>
                  <a:lnTo>
                    <a:pt x="119" y="40"/>
                  </a:lnTo>
                  <a:lnTo>
                    <a:pt x="121" y="48"/>
                  </a:lnTo>
                  <a:lnTo>
                    <a:pt x="125" y="57"/>
                  </a:lnTo>
                  <a:lnTo>
                    <a:pt x="127" y="65"/>
                  </a:lnTo>
                  <a:lnTo>
                    <a:pt x="129" y="75"/>
                  </a:lnTo>
                  <a:lnTo>
                    <a:pt x="131" y="84"/>
                  </a:lnTo>
                  <a:lnTo>
                    <a:pt x="133" y="95"/>
                  </a:lnTo>
                  <a:lnTo>
                    <a:pt x="131" y="105"/>
                  </a:lnTo>
                  <a:lnTo>
                    <a:pt x="129" y="114"/>
                  </a:lnTo>
                  <a:lnTo>
                    <a:pt x="127" y="122"/>
                  </a:lnTo>
                  <a:lnTo>
                    <a:pt x="125" y="132"/>
                  </a:lnTo>
                  <a:lnTo>
                    <a:pt x="121" y="139"/>
                  </a:lnTo>
                  <a:lnTo>
                    <a:pt x="119" y="147"/>
                  </a:lnTo>
                  <a:lnTo>
                    <a:pt x="116" y="154"/>
                  </a:lnTo>
                  <a:lnTo>
                    <a:pt x="112" y="162"/>
                  </a:lnTo>
                  <a:lnTo>
                    <a:pt x="102" y="173"/>
                  </a:lnTo>
                  <a:lnTo>
                    <a:pt x="91" y="181"/>
                  </a:lnTo>
                  <a:lnTo>
                    <a:pt x="78" y="187"/>
                  </a:lnTo>
                  <a:lnTo>
                    <a:pt x="66" y="189"/>
                  </a:lnTo>
                  <a:lnTo>
                    <a:pt x="66" y="189"/>
                  </a:lnTo>
                  <a:close/>
                </a:path>
              </a:pathLst>
            </a:custGeom>
            <a:solidFill>
              <a:srgbClr val="F7E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77" name="Freeform 117"/>
            <p:cNvSpPr>
              <a:spLocks/>
            </p:cNvSpPr>
            <p:nvPr/>
          </p:nvSpPr>
          <p:spPr bwMode="auto">
            <a:xfrm>
              <a:off x="4406" y="2313"/>
              <a:ext cx="211" cy="179"/>
            </a:xfrm>
            <a:custGeom>
              <a:avLst/>
              <a:gdLst>
                <a:gd name="T0" fmla="*/ 420 w 420"/>
                <a:gd name="T1" fmla="*/ 40 h 357"/>
                <a:gd name="T2" fmla="*/ 222 w 420"/>
                <a:gd name="T3" fmla="*/ 175 h 357"/>
                <a:gd name="T4" fmla="*/ 251 w 420"/>
                <a:gd name="T5" fmla="*/ 243 h 357"/>
                <a:gd name="T6" fmla="*/ 80 w 420"/>
                <a:gd name="T7" fmla="*/ 357 h 357"/>
                <a:gd name="T8" fmla="*/ 0 w 420"/>
                <a:gd name="T9" fmla="*/ 245 h 357"/>
                <a:gd name="T10" fmla="*/ 363 w 420"/>
                <a:gd name="T11" fmla="*/ 0 h 357"/>
                <a:gd name="T12" fmla="*/ 420 w 420"/>
                <a:gd name="T13" fmla="*/ 40 h 357"/>
                <a:gd name="T14" fmla="*/ 420 w 420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7">
                  <a:moveTo>
                    <a:pt x="420" y="40"/>
                  </a:moveTo>
                  <a:lnTo>
                    <a:pt x="222" y="175"/>
                  </a:lnTo>
                  <a:lnTo>
                    <a:pt x="251" y="243"/>
                  </a:lnTo>
                  <a:lnTo>
                    <a:pt x="80" y="357"/>
                  </a:lnTo>
                  <a:lnTo>
                    <a:pt x="0" y="245"/>
                  </a:lnTo>
                  <a:lnTo>
                    <a:pt x="363" y="0"/>
                  </a:lnTo>
                  <a:lnTo>
                    <a:pt x="420" y="40"/>
                  </a:lnTo>
                  <a:lnTo>
                    <a:pt x="420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78" name="Freeform 118"/>
            <p:cNvSpPr>
              <a:spLocks/>
            </p:cNvSpPr>
            <p:nvPr/>
          </p:nvSpPr>
          <p:spPr bwMode="auto">
            <a:xfrm>
              <a:off x="4329" y="2421"/>
              <a:ext cx="148" cy="139"/>
            </a:xfrm>
            <a:custGeom>
              <a:avLst/>
              <a:gdLst>
                <a:gd name="T0" fmla="*/ 139 w 295"/>
                <a:gd name="T1" fmla="*/ 275 h 277"/>
                <a:gd name="T2" fmla="*/ 124 w 295"/>
                <a:gd name="T3" fmla="*/ 273 h 277"/>
                <a:gd name="T4" fmla="*/ 101 w 295"/>
                <a:gd name="T5" fmla="*/ 270 h 277"/>
                <a:gd name="T6" fmla="*/ 76 w 295"/>
                <a:gd name="T7" fmla="*/ 258 h 277"/>
                <a:gd name="T8" fmla="*/ 51 w 295"/>
                <a:gd name="T9" fmla="*/ 243 h 277"/>
                <a:gd name="T10" fmla="*/ 30 w 295"/>
                <a:gd name="T11" fmla="*/ 226 h 277"/>
                <a:gd name="T12" fmla="*/ 15 w 295"/>
                <a:gd name="T13" fmla="*/ 203 h 277"/>
                <a:gd name="T14" fmla="*/ 4 w 295"/>
                <a:gd name="T15" fmla="*/ 178 h 277"/>
                <a:gd name="T16" fmla="*/ 0 w 295"/>
                <a:gd name="T17" fmla="*/ 152 h 277"/>
                <a:gd name="T18" fmla="*/ 0 w 295"/>
                <a:gd name="T19" fmla="*/ 131 h 277"/>
                <a:gd name="T20" fmla="*/ 0 w 295"/>
                <a:gd name="T21" fmla="*/ 116 h 277"/>
                <a:gd name="T22" fmla="*/ 4 w 295"/>
                <a:gd name="T23" fmla="*/ 95 h 277"/>
                <a:gd name="T24" fmla="*/ 15 w 295"/>
                <a:gd name="T25" fmla="*/ 72 h 277"/>
                <a:gd name="T26" fmla="*/ 30 w 295"/>
                <a:gd name="T27" fmla="*/ 47 h 277"/>
                <a:gd name="T28" fmla="*/ 51 w 295"/>
                <a:gd name="T29" fmla="*/ 30 h 277"/>
                <a:gd name="T30" fmla="*/ 76 w 295"/>
                <a:gd name="T31" fmla="*/ 13 h 277"/>
                <a:gd name="T32" fmla="*/ 101 w 295"/>
                <a:gd name="T33" fmla="*/ 6 h 277"/>
                <a:gd name="T34" fmla="*/ 124 w 295"/>
                <a:gd name="T35" fmla="*/ 0 h 277"/>
                <a:gd name="T36" fmla="*/ 139 w 295"/>
                <a:gd name="T37" fmla="*/ 0 h 277"/>
                <a:gd name="T38" fmla="*/ 154 w 295"/>
                <a:gd name="T39" fmla="*/ 0 h 277"/>
                <a:gd name="T40" fmla="*/ 167 w 295"/>
                <a:gd name="T41" fmla="*/ 0 h 277"/>
                <a:gd name="T42" fmla="*/ 188 w 295"/>
                <a:gd name="T43" fmla="*/ 6 h 277"/>
                <a:gd name="T44" fmla="*/ 215 w 295"/>
                <a:gd name="T45" fmla="*/ 13 h 277"/>
                <a:gd name="T46" fmla="*/ 238 w 295"/>
                <a:gd name="T47" fmla="*/ 30 h 277"/>
                <a:gd name="T48" fmla="*/ 259 w 295"/>
                <a:gd name="T49" fmla="*/ 47 h 277"/>
                <a:gd name="T50" fmla="*/ 276 w 295"/>
                <a:gd name="T51" fmla="*/ 72 h 277"/>
                <a:gd name="T52" fmla="*/ 285 w 295"/>
                <a:gd name="T53" fmla="*/ 95 h 277"/>
                <a:gd name="T54" fmla="*/ 293 w 295"/>
                <a:gd name="T55" fmla="*/ 116 h 277"/>
                <a:gd name="T56" fmla="*/ 293 w 295"/>
                <a:gd name="T57" fmla="*/ 131 h 277"/>
                <a:gd name="T58" fmla="*/ 293 w 295"/>
                <a:gd name="T59" fmla="*/ 152 h 277"/>
                <a:gd name="T60" fmla="*/ 285 w 295"/>
                <a:gd name="T61" fmla="*/ 178 h 277"/>
                <a:gd name="T62" fmla="*/ 276 w 295"/>
                <a:gd name="T63" fmla="*/ 203 h 277"/>
                <a:gd name="T64" fmla="*/ 259 w 295"/>
                <a:gd name="T65" fmla="*/ 226 h 277"/>
                <a:gd name="T66" fmla="*/ 238 w 295"/>
                <a:gd name="T67" fmla="*/ 243 h 277"/>
                <a:gd name="T68" fmla="*/ 215 w 295"/>
                <a:gd name="T69" fmla="*/ 258 h 277"/>
                <a:gd name="T70" fmla="*/ 188 w 295"/>
                <a:gd name="T71" fmla="*/ 270 h 277"/>
                <a:gd name="T72" fmla="*/ 167 w 295"/>
                <a:gd name="T73" fmla="*/ 273 h 277"/>
                <a:gd name="T74" fmla="*/ 154 w 295"/>
                <a:gd name="T75" fmla="*/ 275 h 277"/>
                <a:gd name="T76" fmla="*/ 146 w 295"/>
                <a:gd name="T77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5" h="277">
                  <a:moveTo>
                    <a:pt x="146" y="277"/>
                  </a:moveTo>
                  <a:lnTo>
                    <a:pt x="139" y="275"/>
                  </a:lnTo>
                  <a:lnTo>
                    <a:pt x="131" y="275"/>
                  </a:lnTo>
                  <a:lnTo>
                    <a:pt x="124" y="273"/>
                  </a:lnTo>
                  <a:lnTo>
                    <a:pt x="116" y="273"/>
                  </a:lnTo>
                  <a:lnTo>
                    <a:pt x="101" y="270"/>
                  </a:lnTo>
                  <a:lnTo>
                    <a:pt x="87" y="266"/>
                  </a:lnTo>
                  <a:lnTo>
                    <a:pt x="76" y="258"/>
                  </a:lnTo>
                  <a:lnTo>
                    <a:pt x="63" y="253"/>
                  </a:lnTo>
                  <a:lnTo>
                    <a:pt x="51" y="243"/>
                  </a:lnTo>
                  <a:lnTo>
                    <a:pt x="42" y="235"/>
                  </a:lnTo>
                  <a:lnTo>
                    <a:pt x="30" y="226"/>
                  </a:lnTo>
                  <a:lnTo>
                    <a:pt x="23" y="215"/>
                  </a:lnTo>
                  <a:lnTo>
                    <a:pt x="15" y="203"/>
                  </a:lnTo>
                  <a:lnTo>
                    <a:pt x="9" y="192"/>
                  </a:lnTo>
                  <a:lnTo>
                    <a:pt x="4" y="178"/>
                  </a:lnTo>
                  <a:lnTo>
                    <a:pt x="2" y="165"/>
                  </a:lnTo>
                  <a:lnTo>
                    <a:pt x="0" y="152"/>
                  </a:lnTo>
                  <a:lnTo>
                    <a:pt x="0" y="139"/>
                  </a:lnTo>
                  <a:lnTo>
                    <a:pt x="0" y="131"/>
                  </a:lnTo>
                  <a:lnTo>
                    <a:pt x="0" y="123"/>
                  </a:lnTo>
                  <a:lnTo>
                    <a:pt x="0" y="116"/>
                  </a:lnTo>
                  <a:lnTo>
                    <a:pt x="2" y="110"/>
                  </a:lnTo>
                  <a:lnTo>
                    <a:pt x="4" y="95"/>
                  </a:lnTo>
                  <a:lnTo>
                    <a:pt x="9" y="83"/>
                  </a:lnTo>
                  <a:lnTo>
                    <a:pt x="15" y="72"/>
                  </a:lnTo>
                  <a:lnTo>
                    <a:pt x="23" y="59"/>
                  </a:lnTo>
                  <a:lnTo>
                    <a:pt x="30" y="47"/>
                  </a:lnTo>
                  <a:lnTo>
                    <a:pt x="42" y="40"/>
                  </a:lnTo>
                  <a:lnTo>
                    <a:pt x="51" y="30"/>
                  </a:lnTo>
                  <a:lnTo>
                    <a:pt x="63" y="21"/>
                  </a:lnTo>
                  <a:lnTo>
                    <a:pt x="76" y="13"/>
                  </a:lnTo>
                  <a:lnTo>
                    <a:pt x="87" y="9"/>
                  </a:lnTo>
                  <a:lnTo>
                    <a:pt x="101" y="6"/>
                  </a:lnTo>
                  <a:lnTo>
                    <a:pt x="116" y="2"/>
                  </a:lnTo>
                  <a:lnTo>
                    <a:pt x="124" y="0"/>
                  </a:lnTo>
                  <a:lnTo>
                    <a:pt x="131" y="0"/>
                  </a:lnTo>
                  <a:lnTo>
                    <a:pt x="139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62" y="0"/>
                  </a:lnTo>
                  <a:lnTo>
                    <a:pt x="167" y="0"/>
                  </a:lnTo>
                  <a:lnTo>
                    <a:pt x="177" y="2"/>
                  </a:lnTo>
                  <a:lnTo>
                    <a:pt x="188" y="6"/>
                  </a:lnTo>
                  <a:lnTo>
                    <a:pt x="203" y="9"/>
                  </a:lnTo>
                  <a:lnTo>
                    <a:pt x="215" y="13"/>
                  </a:lnTo>
                  <a:lnTo>
                    <a:pt x="228" y="21"/>
                  </a:lnTo>
                  <a:lnTo>
                    <a:pt x="238" y="30"/>
                  </a:lnTo>
                  <a:lnTo>
                    <a:pt x="251" y="40"/>
                  </a:lnTo>
                  <a:lnTo>
                    <a:pt x="259" y="47"/>
                  </a:lnTo>
                  <a:lnTo>
                    <a:pt x="268" y="59"/>
                  </a:lnTo>
                  <a:lnTo>
                    <a:pt x="276" y="72"/>
                  </a:lnTo>
                  <a:lnTo>
                    <a:pt x="281" y="83"/>
                  </a:lnTo>
                  <a:lnTo>
                    <a:pt x="285" y="95"/>
                  </a:lnTo>
                  <a:lnTo>
                    <a:pt x="291" y="110"/>
                  </a:lnTo>
                  <a:lnTo>
                    <a:pt x="293" y="116"/>
                  </a:lnTo>
                  <a:lnTo>
                    <a:pt x="293" y="123"/>
                  </a:lnTo>
                  <a:lnTo>
                    <a:pt x="293" y="131"/>
                  </a:lnTo>
                  <a:lnTo>
                    <a:pt x="295" y="139"/>
                  </a:lnTo>
                  <a:lnTo>
                    <a:pt x="293" y="152"/>
                  </a:lnTo>
                  <a:lnTo>
                    <a:pt x="291" y="165"/>
                  </a:lnTo>
                  <a:lnTo>
                    <a:pt x="285" y="178"/>
                  </a:lnTo>
                  <a:lnTo>
                    <a:pt x="281" y="192"/>
                  </a:lnTo>
                  <a:lnTo>
                    <a:pt x="276" y="203"/>
                  </a:lnTo>
                  <a:lnTo>
                    <a:pt x="268" y="215"/>
                  </a:lnTo>
                  <a:lnTo>
                    <a:pt x="259" y="226"/>
                  </a:lnTo>
                  <a:lnTo>
                    <a:pt x="251" y="235"/>
                  </a:lnTo>
                  <a:lnTo>
                    <a:pt x="238" y="243"/>
                  </a:lnTo>
                  <a:lnTo>
                    <a:pt x="228" y="253"/>
                  </a:lnTo>
                  <a:lnTo>
                    <a:pt x="215" y="258"/>
                  </a:lnTo>
                  <a:lnTo>
                    <a:pt x="203" y="266"/>
                  </a:lnTo>
                  <a:lnTo>
                    <a:pt x="188" y="270"/>
                  </a:lnTo>
                  <a:lnTo>
                    <a:pt x="177" y="273"/>
                  </a:lnTo>
                  <a:lnTo>
                    <a:pt x="167" y="273"/>
                  </a:lnTo>
                  <a:lnTo>
                    <a:pt x="162" y="275"/>
                  </a:lnTo>
                  <a:lnTo>
                    <a:pt x="154" y="275"/>
                  </a:lnTo>
                  <a:lnTo>
                    <a:pt x="146" y="277"/>
                  </a:lnTo>
                  <a:lnTo>
                    <a:pt x="146" y="277"/>
                  </a:lnTo>
                  <a:close/>
                </a:path>
              </a:pathLst>
            </a:custGeom>
            <a:solidFill>
              <a:srgbClr val="F7F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79" name="Freeform 119"/>
            <p:cNvSpPr>
              <a:spLocks/>
            </p:cNvSpPr>
            <p:nvPr/>
          </p:nvSpPr>
          <p:spPr bwMode="auto">
            <a:xfrm>
              <a:off x="4099" y="2451"/>
              <a:ext cx="316" cy="299"/>
            </a:xfrm>
            <a:custGeom>
              <a:avLst/>
              <a:gdLst>
                <a:gd name="T0" fmla="*/ 631 w 631"/>
                <a:gd name="T1" fmla="*/ 152 h 598"/>
                <a:gd name="T2" fmla="*/ 258 w 631"/>
                <a:gd name="T3" fmla="*/ 256 h 598"/>
                <a:gd name="T4" fmla="*/ 215 w 631"/>
                <a:gd name="T5" fmla="*/ 492 h 598"/>
                <a:gd name="T6" fmla="*/ 0 w 631"/>
                <a:gd name="T7" fmla="*/ 598 h 598"/>
                <a:gd name="T8" fmla="*/ 4 w 631"/>
                <a:gd name="T9" fmla="*/ 524 h 598"/>
                <a:gd name="T10" fmla="*/ 150 w 631"/>
                <a:gd name="T11" fmla="*/ 454 h 598"/>
                <a:gd name="T12" fmla="*/ 181 w 631"/>
                <a:gd name="T13" fmla="*/ 169 h 598"/>
                <a:gd name="T14" fmla="*/ 559 w 631"/>
                <a:gd name="T15" fmla="*/ 0 h 598"/>
                <a:gd name="T16" fmla="*/ 631 w 631"/>
                <a:gd name="T17" fmla="*/ 152 h 598"/>
                <a:gd name="T18" fmla="*/ 631 w 631"/>
                <a:gd name="T19" fmla="*/ 152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598">
                  <a:moveTo>
                    <a:pt x="631" y="152"/>
                  </a:moveTo>
                  <a:lnTo>
                    <a:pt x="258" y="256"/>
                  </a:lnTo>
                  <a:lnTo>
                    <a:pt x="215" y="492"/>
                  </a:lnTo>
                  <a:lnTo>
                    <a:pt x="0" y="598"/>
                  </a:lnTo>
                  <a:lnTo>
                    <a:pt x="4" y="524"/>
                  </a:lnTo>
                  <a:lnTo>
                    <a:pt x="150" y="454"/>
                  </a:lnTo>
                  <a:lnTo>
                    <a:pt x="181" y="169"/>
                  </a:lnTo>
                  <a:lnTo>
                    <a:pt x="559" y="0"/>
                  </a:lnTo>
                  <a:lnTo>
                    <a:pt x="631" y="152"/>
                  </a:lnTo>
                  <a:lnTo>
                    <a:pt x="631" y="152"/>
                  </a:lnTo>
                  <a:close/>
                </a:path>
              </a:pathLst>
            </a:custGeom>
            <a:solidFill>
              <a:srgbClr val="E3D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80" name="Freeform 120"/>
            <p:cNvSpPr>
              <a:spLocks/>
            </p:cNvSpPr>
            <p:nvPr/>
          </p:nvSpPr>
          <p:spPr bwMode="auto">
            <a:xfrm>
              <a:off x="4209" y="2475"/>
              <a:ext cx="197" cy="85"/>
            </a:xfrm>
            <a:custGeom>
              <a:avLst/>
              <a:gdLst>
                <a:gd name="T0" fmla="*/ 395 w 395"/>
                <a:gd name="T1" fmla="*/ 67 h 171"/>
                <a:gd name="T2" fmla="*/ 3 w 395"/>
                <a:gd name="T3" fmla="*/ 171 h 171"/>
                <a:gd name="T4" fmla="*/ 0 w 395"/>
                <a:gd name="T5" fmla="*/ 128 h 171"/>
                <a:gd name="T6" fmla="*/ 368 w 395"/>
                <a:gd name="T7" fmla="*/ 0 h 171"/>
                <a:gd name="T8" fmla="*/ 395 w 395"/>
                <a:gd name="T9" fmla="*/ 67 h 171"/>
                <a:gd name="T10" fmla="*/ 395 w 395"/>
                <a:gd name="T11" fmla="*/ 6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5" h="171">
                  <a:moveTo>
                    <a:pt x="395" y="67"/>
                  </a:moveTo>
                  <a:lnTo>
                    <a:pt x="3" y="171"/>
                  </a:lnTo>
                  <a:lnTo>
                    <a:pt x="0" y="128"/>
                  </a:lnTo>
                  <a:lnTo>
                    <a:pt x="368" y="0"/>
                  </a:lnTo>
                  <a:lnTo>
                    <a:pt x="395" y="67"/>
                  </a:lnTo>
                  <a:lnTo>
                    <a:pt x="395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81" name="Freeform 121"/>
            <p:cNvSpPr>
              <a:spLocks/>
            </p:cNvSpPr>
            <p:nvPr/>
          </p:nvSpPr>
          <p:spPr bwMode="auto">
            <a:xfrm>
              <a:off x="4365" y="2459"/>
              <a:ext cx="61" cy="59"/>
            </a:xfrm>
            <a:custGeom>
              <a:avLst/>
              <a:gdLst>
                <a:gd name="T0" fmla="*/ 61 w 124"/>
                <a:gd name="T1" fmla="*/ 118 h 118"/>
                <a:gd name="T2" fmla="*/ 48 w 124"/>
                <a:gd name="T3" fmla="*/ 116 h 118"/>
                <a:gd name="T4" fmla="*/ 36 w 124"/>
                <a:gd name="T5" fmla="*/ 114 h 118"/>
                <a:gd name="T6" fmla="*/ 27 w 124"/>
                <a:gd name="T7" fmla="*/ 106 h 118"/>
                <a:gd name="T8" fmla="*/ 17 w 124"/>
                <a:gd name="T9" fmla="*/ 101 h 118"/>
                <a:gd name="T10" fmla="*/ 10 w 124"/>
                <a:gd name="T11" fmla="*/ 91 h 118"/>
                <a:gd name="T12" fmla="*/ 4 w 124"/>
                <a:gd name="T13" fmla="*/ 82 h 118"/>
                <a:gd name="T14" fmla="*/ 0 w 124"/>
                <a:gd name="T15" fmla="*/ 70 h 118"/>
                <a:gd name="T16" fmla="*/ 0 w 124"/>
                <a:gd name="T17" fmla="*/ 59 h 118"/>
                <a:gd name="T18" fmla="*/ 0 w 124"/>
                <a:gd name="T19" fmla="*/ 47 h 118"/>
                <a:gd name="T20" fmla="*/ 4 w 124"/>
                <a:gd name="T21" fmla="*/ 36 h 118"/>
                <a:gd name="T22" fmla="*/ 10 w 124"/>
                <a:gd name="T23" fmla="*/ 25 h 118"/>
                <a:gd name="T24" fmla="*/ 17 w 124"/>
                <a:gd name="T25" fmla="*/ 17 h 118"/>
                <a:gd name="T26" fmla="*/ 27 w 124"/>
                <a:gd name="T27" fmla="*/ 9 h 118"/>
                <a:gd name="T28" fmla="*/ 36 w 124"/>
                <a:gd name="T29" fmla="*/ 4 h 118"/>
                <a:gd name="T30" fmla="*/ 48 w 124"/>
                <a:gd name="T31" fmla="*/ 0 h 118"/>
                <a:gd name="T32" fmla="*/ 61 w 124"/>
                <a:gd name="T33" fmla="*/ 0 h 118"/>
                <a:gd name="T34" fmla="*/ 73 w 124"/>
                <a:gd name="T35" fmla="*/ 0 h 118"/>
                <a:gd name="T36" fmla="*/ 84 w 124"/>
                <a:gd name="T37" fmla="*/ 4 h 118"/>
                <a:gd name="T38" fmla="*/ 95 w 124"/>
                <a:gd name="T39" fmla="*/ 9 h 118"/>
                <a:gd name="T40" fmla="*/ 105 w 124"/>
                <a:gd name="T41" fmla="*/ 17 h 118"/>
                <a:gd name="T42" fmla="*/ 111 w 124"/>
                <a:gd name="T43" fmla="*/ 25 h 118"/>
                <a:gd name="T44" fmla="*/ 118 w 124"/>
                <a:gd name="T45" fmla="*/ 36 h 118"/>
                <a:gd name="T46" fmla="*/ 122 w 124"/>
                <a:gd name="T47" fmla="*/ 47 h 118"/>
                <a:gd name="T48" fmla="*/ 124 w 124"/>
                <a:gd name="T49" fmla="*/ 59 h 118"/>
                <a:gd name="T50" fmla="*/ 122 w 124"/>
                <a:gd name="T51" fmla="*/ 70 h 118"/>
                <a:gd name="T52" fmla="*/ 118 w 124"/>
                <a:gd name="T53" fmla="*/ 82 h 118"/>
                <a:gd name="T54" fmla="*/ 111 w 124"/>
                <a:gd name="T55" fmla="*/ 91 h 118"/>
                <a:gd name="T56" fmla="*/ 105 w 124"/>
                <a:gd name="T57" fmla="*/ 101 h 118"/>
                <a:gd name="T58" fmla="*/ 95 w 124"/>
                <a:gd name="T59" fmla="*/ 106 h 118"/>
                <a:gd name="T60" fmla="*/ 84 w 124"/>
                <a:gd name="T61" fmla="*/ 114 h 118"/>
                <a:gd name="T62" fmla="*/ 73 w 124"/>
                <a:gd name="T63" fmla="*/ 116 h 118"/>
                <a:gd name="T64" fmla="*/ 61 w 124"/>
                <a:gd name="T65" fmla="*/ 118 h 118"/>
                <a:gd name="T66" fmla="*/ 61 w 124"/>
                <a:gd name="T6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4" h="118">
                  <a:moveTo>
                    <a:pt x="61" y="118"/>
                  </a:moveTo>
                  <a:lnTo>
                    <a:pt x="48" y="116"/>
                  </a:lnTo>
                  <a:lnTo>
                    <a:pt x="36" y="114"/>
                  </a:lnTo>
                  <a:lnTo>
                    <a:pt x="27" y="106"/>
                  </a:lnTo>
                  <a:lnTo>
                    <a:pt x="17" y="101"/>
                  </a:lnTo>
                  <a:lnTo>
                    <a:pt x="10" y="91"/>
                  </a:lnTo>
                  <a:lnTo>
                    <a:pt x="4" y="82"/>
                  </a:lnTo>
                  <a:lnTo>
                    <a:pt x="0" y="70"/>
                  </a:lnTo>
                  <a:lnTo>
                    <a:pt x="0" y="59"/>
                  </a:lnTo>
                  <a:lnTo>
                    <a:pt x="0" y="47"/>
                  </a:lnTo>
                  <a:lnTo>
                    <a:pt x="4" y="36"/>
                  </a:lnTo>
                  <a:lnTo>
                    <a:pt x="10" y="25"/>
                  </a:lnTo>
                  <a:lnTo>
                    <a:pt x="17" y="17"/>
                  </a:lnTo>
                  <a:lnTo>
                    <a:pt x="27" y="9"/>
                  </a:lnTo>
                  <a:lnTo>
                    <a:pt x="36" y="4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3" y="0"/>
                  </a:lnTo>
                  <a:lnTo>
                    <a:pt x="84" y="4"/>
                  </a:lnTo>
                  <a:lnTo>
                    <a:pt x="95" y="9"/>
                  </a:lnTo>
                  <a:lnTo>
                    <a:pt x="105" y="17"/>
                  </a:lnTo>
                  <a:lnTo>
                    <a:pt x="111" y="25"/>
                  </a:lnTo>
                  <a:lnTo>
                    <a:pt x="118" y="36"/>
                  </a:lnTo>
                  <a:lnTo>
                    <a:pt x="122" y="47"/>
                  </a:lnTo>
                  <a:lnTo>
                    <a:pt x="124" y="59"/>
                  </a:lnTo>
                  <a:lnTo>
                    <a:pt x="122" y="70"/>
                  </a:lnTo>
                  <a:lnTo>
                    <a:pt x="118" y="82"/>
                  </a:lnTo>
                  <a:lnTo>
                    <a:pt x="111" y="91"/>
                  </a:lnTo>
                  <a:lnTo>
                    <a:pt x="105" y="101"/>
                  </a:lnTo>
                  <a:lnTo>
                    <a:pt x="95" y="106"/>
                  </a:lnTo>
                  <a:lnTo>
                    <a:pt x="84" y="114"/>
                  </a:lnTo>
                  <a:lnTo>
                    <a:pt x="73" y="116"/>
                  </a:lnTo>
                  <a:lnTo>
                    <a:pt x="61" y="118"/>
                  </a:lnTo>
                  <a:lnTo>
                    <a:pt x="61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82" name="Freeform 122"/>
            <p:cNvSpPr>
              <a:spLocks/>
            </p:cNvSpPr>
            <p:nvPr/>
          </p:nvSpPr>
          <p:spPr bwMode="auto">
            <a:xfrm>
              <a:off x="4974" y="2551"/>
              <a:ext cx="87" cy="64"/>
            </a:xfrm>
            <a:custGeom>
              <a:avLst/>
              <a:gdLst>
                <a:gd name="T0" fmla="*/ 163 w 175"/>
                <a:gd name="T1" fmla="*/ 0 h 129"/>
                <a:gd name="T2" fmla="*/ 0 w 175"/>
                <a:gd name="T3" fmla="*/ 91 h 129"/>
                <a:gd name="T4" fmla="*/ 4 w 175"/>
                <a:gd name="T5" fmla="*/ 129 h 129"/>
                <a:gd name="T6" fmla="*/ 175 w 175"/>
                <a:gd name="T7" fmla="*/ 34 h 129"/>
                <a:gd name="T8" fmla="*/ 163 w 175"/>
                <a:gd name="T9" fmla="*/ 0 h 129"/>
                <a:gd name="T10" fmla="*/ 163 w 175"/>
                <a:gd name="T1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129">
                  <a:moveTo>
                    <a:pt x="163" y="0"/>
                  </a:moveTo>
                  <a:lnTo>
                    <a:pt x="0" y="91"/>
                  </a:lnTo>
                  <a:lnTo>
                    <a:pt x="4" y="129"/>
                  </a:lnTo>
                  <a:lnTo>
                    <a:pt x="175" y="34"/>
                  </a:lnTo>
                  <a:lnTo>
                    <a:pt x="163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7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83" name="Freeform 123"/>
            <p:cNvSpPr>
              <a:spLocks/>
            </p:cNvSpPr>
            <p:nvPr/>
          </p:nvSpPr>
          <p:spPr bwMode="auto">
            <a:xfrm>
              <a:off x="4983" y="2588"/>
              <a:ext cx="87" cy="64"/>
            </a:xfrm>
            <a:custGeom>
              <a:avLst/>
              <a:gdLst>
                <a:gd name="T0" fmla="*/ 164 w 175"/>
                <a:gd name="T1" fmla="*/ 0 h 130"/>
                <a:gd name="T2" fmla="*/ 0 w 175"/>
                <a:gd name="T3" fmla="*/ 90 h 130"/>
                <a:gd name="T4" fmla="*/ 2 w 175"/>
                <a:gd name="T5" fmla="*/ 130 h 130"/>
                <a:gd name="T6" fmla="*/ 175 w 175"/>
                <a:gd name="T7" fmla="*/ 33 h 130"/>
                <a:gd name="T8" fmla="*/ 164 w 175"/>
                <a:gd name="T9" fmla="*/ 0 h 130"/>
                <a:gd name="T10" fmla="*/ 164 w 175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130">
                  <a:moveTo>
                    <a:pt x="164" y="0"/>
                  </a:moveTo>
                  <a:lnTo>
                    <a:pt x="0" y="90"/>
                  </a:lnTo>
                  <a:lnTo>
                    <a:pt x="2" y="130"/>
                  </a:lnTo>
                  <a:lnTo>
                    <a:pt x="175" y="33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737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84" name="Freeform 124"/>
            <p:cNvSpPr>
              <a:spLocks/>
            </p:cNvSpPr>
            <p:nvPr/>
          </p:nvSpPr>
          <p:spPr bwMode="auto">
            <a:xfrm>
              <a:off x="4990" y="2624"/>
              <a:ext cx="88" cy="64"/>
            </a:xfrm>
            <a:custGeom>
              <a:avLst/>
              <a:gdLst>
                <a:gd name="T0" fmla="*/ 164 w 175"/>
                <a:gd name="T1" fmla="*/ 0 h 129"/>
                <a:gd name="T2" fmla="*/ 0 w 175"/>
                <a:gd name="T3" fmla="*/ 93 h 129"/>
                <a:gd name="T4" fmla="*/ 2 w 175"/>
                <a:gd name="T5" fmla="*/ 129 h 129"/>
                <a:gd name="T6" fmla="*/ 175 w 175"/>
                <a:gd name="T7" fmla="*/ 36 h 129"/>
                <a:gd name="T8" fmla="*/ 164 w 175"/>
                <a:gd name="T9" fmla="*/ 0 h 129"/>
                <a:gd name="T10" fmla="*/ 164 w 175"/>
                <a:gd name="T1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129">
                  <a:moveTo>
                    <a:pt x="164" y="0"/>
                  </a:moveTo>
                  <a:lnTo>
                    <a:pt x="0" y="93"/>
                  </a:lnTo>
                  <a:lnTo>
                    <a:pt x="2" y="129"/>
                  </a:lnTo>
                  <a:lnTo>
                    <a:pt x="175" y="36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737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85" name="Freeform 125"/>
            <p:cNvSpPr>
              <a:spLocks/>
            </p:cNvSpPr>
            <p:nvPr/>
          </p:nvSpPr>
          <p:spPr bwMode="auto">
            <a:xfrm>
              <a:off x="4635" y="2532"/>
              <a:ext cx="378" cy="341"/>
            </a:xfrm>
            <a:custGeom>
              <a:avLst/>
              <a:gdLst>
                <a:gd name="T0" fmla="*/ 757 w 757"/>
                <a:gd name="T1" fmla="*/ 0 h 683"/>
                <a:gd name="T2" fmla="*/ 538 w 757"/>
                <a:gd name="T3" fmla="*/ 160 h 683"/>
                <a:gd name="T4" fmla="*/ 386 w 757"/>
                <a:gd name="T5" fmla="*/ 215 h 683"/>
                <a:gd name="T6" fmla="*/ 360 w 757"/>
                <a:gd name="T7" fmla="*/ 683 h 683"/>
                <a:gd name="T8" fmla="*/ 14 w 757"/>
                <a:gd name="T9" fmla="*/ 589 h 683"/>
                <a:gd name="T10" fmla="*/ 0 w 757"/>
                <a:gd name="T11" fmla="*/ 510 h 683"/>
                <a:gd name="T12" fmla="*/ 301 w 757"/>
                <a:gd name="T13" fmla="*/ 578 h 683"/>
                <a:gd name="T14" fmla="*/ 322 w 757"/>
                <a:gd name="T15" fmla="*/ 202 h 683"/>
                <a:gd name="T16" fmla="*/ 607 w 757"/>
                <a:gd name="T17" fmla="*/ 29 h 683"/>
                <a:gd name="T18" fmla="*/ 757 w 757"/>
                <a:gd name="T19" fmla="*/ 0 h 683"/>
                <a:gd name="T20" fmla="*/ 757 w 757"/>
                <a:gd name="T21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683">
                  <a:moveTo>
                    <a:pt x="757" y="0"/>
                  </a:moveTo>
                  <a:lnTo>
                    <a:pt x="538" y="160"/>
                  </a:lnTo>
                  <a:lnTo>
                    <a:pt x="386" y="215"/>
                  </a:lnTo>
                  <a:lnTo>
                    <a:pt x="360" y="683"/>
                  </a:lnTo>
                  <a:lnTo>
                    <a:pt x="14" y="589"/>
                  </a:lnTo>
                  <a:lnTo>
                    <a:pt x="0" y="510"/>
                  </a:lnTo>
                  <a:lnTo>
                    <a:pt x="301" y="578"/>
                  </a:lnTo>
                  <a:lnTo>
                    <a:pt x="322" y="202"/>
                  </a:lnTo>
                  <a:lnTo>
                    <a:pt x="607" y="29"/>
                  </a:lnTo>
                  <a:lnTo>
                    <a:pt x="757" y="0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9F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86" name="Freeform 126"/>
            <p:cNvSpPr>
              <a:spLocks/>
            </p:cNvSpPr>
            <p:nvPr/>
          </p:nvSpPr>
          <p:spPr bwMode="auto">
            <a:xfrm>
              <a:off x="5003" y="2697"/>
              <a:ext cx="65" cy="94"/>
            </a:xfrm>
            <a:custGeom>
              <a:avLst/>
              <a:gdLst>
                <a:gd name="T0" fmla="*/ 65 w 129"/>
                <a:gd name="T1" fmla="*/ 188 h 188"/>
                <a:gd name="T2" fmla="*/ 51 w 129"/>
                <a:gd name="T3" fmla="*/ 186 h 188"/>
                <a:gd name="T4" fmla="*/ 40 w 129"/>
                <a:gd name="T5" fmla="*/ 180 h 188"/>
                <a:gd name="T6" fmla="*/ 28 w 129"/>
                <a:gd name="T7" fmla="*/ 171 h 188"/>
                <a:gd name="T8" fmla="*/ 19 w 129"/>
                <a:gd name="T9" fmla="*/ 160 h 188"/>
                <a:gd name="T10" fmla="*/ 13 w 129"/>
                <a:gd name="T11" fmla="*/ 152 h 188"/>
                <a:gd name="T12" fmla="*/ 9 w 129"/>
                <a:gd name="T13" fmla="*/ 144 h 188"/>
                <a:gd name="T14" fmla="*/ 8 w 129"/>
                <a:gd name="T15" fmla="*/ 137 h 188"/>
                <a:gd name="T16" fmla="*/ 4 w 129"/>
                <a:gd name="T17" fmla="*/ 129 h 188"/>
                <a:gd name="T18" fmla="*/ 2 w 129"/>
                <a:gd name="T19" fmla="*/ 122 h 188"/>
                <a:gd name="T20" fmla="*/ 0 w 129"/>
                <a:gd name="T21" fmla="*/ 112 h 188"/>
                <a:gd name="T22" fmla="*/ 0 w 129"/>
                <a:gd name="T23" fmla="*/ 103 h 188"/>
                <a:gd name="T24" fmla="*/ 0 w 129"/>
                <a:gd name="T25" fmla="*/ 93 h 188"/>
                <a:gd name="T26" fmla="*/ 0 w 129"/>
                <a:gd name="T27" fmla="*/ 84 h 188"/>
                <a:gd name="T28" fmla="*/ 0 w 129"/>
                <a:gd name="T29" fmla="*/ 74 h 188"/>
                <a:gd name="T30" fmla="*/ 2 w 129"/>
                <a:gd name="T31" fmla="*/ 63 h 188"/>
                <a:gd name="T32" fmla="*/ 4 w 129"/>
                <a:gd name="T33" fmla="*/ 55 h 188"/>
                <a:gd name="T34" fmla="*/ 8 w 129"/>
                <a:gd name="T35" fmla="*/ 47 h 188"/>
                <a:gd name="T36" fmla="*/ 9 w 129"/>
                <a:gd name="T37" fmla="*/ 40 h 188"/>
                <a:gd name="T38" fmla="*/ 13 w 129"/>
                <a:gd name="T39" fmla="*/ 32 h 188"/>
                <a:gd name="T40" fmla="*/ 19 w 129"/>
                <a:gd name="T41" fmla="*/ 27 h 188"/>
                <a:gd name="T42" fmla="*/ 28 w 129"/>
                <a:gd name="T43" fmla="*/ 13 h 188"/>
                <a:gd name="T44" fmla="*/ 40 w 129"/>
                <a:gd name="T45" fmla="*/ 6 h 188"/>
                <a:gd name="T46" fmla="*/ 51 w 129"/>
                <a:gd name="T47" fmla="*/ 0 h 188"/>
                <a:gd name="T48" fmla="*/ 65 w 129"/>
                <a:gd name="T49" fmla="*/ 0 h 188"/>
                <a:gd name="T50" fmla="*/ 78 w 129"/>
                <a:gd name="T51" fmla="*/ 0 h 188"/>
                <a:gd name="T52" fmla="*/ 89 w 129"/>
                <a:gd name="T53" fmla="*/ 6 h 188"/>
                <a:gd name="T54" fmla="*/ 99 w 129"/>
                <a:gd name="T55" fmla="*/ 13 h 188"/>
                <a:gd name="T56" fmla="*/ 110 w 129"/>
                <a:gd name="T57" fmla="*/ 27 h 188"/>
                <a:gd name="T58" fmla="*/ 112 w 129"/>
                <a:gd name="T59" fmla="*/ 32 h 188"/>
                <a:gd name="T60" fmla="*/ 116 w 129"/>
                <a:gd name="T61" fmla="*/ 40 h 188"/>
                <a:gd name="T62" fmla="*/ 120 w 129"/>
                <a:gd name="T63" fmla="*/ 47 h 188"/>
                <a:gd name="T64" fmla="*/ 123 w 129"/>
                <a:gd name="T65" fmla="*/ 55 h 188"/>
                <a:gd name="T66" fmla="*/ 123 w 129"/>
                <a:gd name="T67" fmla="*/ 63 h 188"/>
                <a:gd name="T68" fmla="*/ 127 w 129"/>
                <a:gd name="T69" fmla="*/ 74 h 188"/>
                <a:gd name="T70" fmla="*/ 129 w 129"/>
                <a:gd name="T71" fmla="*/ 84 h 188"/>
                <a:gd name="T72" fmla="*/ 129 w 129"/>
                <a:gd name="T73" fmla="*/ 93 h 188"/>
                <a:gd name="T74" fmla="*/ 129 w 129"/>
                <a:gd name="T75" fmla="*/ 103 h 188"/>
                <a:gd name="T76" fmla="*/ 127 w 129"/>
                <a:gd name="T77" fmla="*/ 112 h 188"/>
                <a:gd name="T78" fmla="*/ 123 w 129"/>
                <a:gd name="T79" fmla="*/ 122 h 188"/>
                <a:gd name="T80" fmla="*/ 123 w 129"/>
                <a:gd name="T81" fmla="*/ 129 h 188"/>
                <a:gd name="T82" fmla="*/ 120 w 129"/>
                <a:gd name="T83" fmla="*/ 137 h 188"/>
                <a:gd name="T84" fmla="*/ 116 w 129"/>
                <a:gd name="T85" fmla="*/ 144 h 188"/>
                <a:gd name="T86" fmla="*/ 112 w 129"/>
                <a:gd name="T87" fmla="*/ 152 h 188"/>
                <a:gd name="T88" fmla="*/ 110 w 129"/>
                <a:gd name="T89" fmla="*/ 160 h 188"/>
                <a:gd name="T90" fmla="*/ 99 w 129"/>
                <a:gd name="T91" fmla="*/ 171 h 188"/>
                <a:gd name="T92" fmla="*/ 89 w 129"/>
                <a:gd name="T93" fmla="*/ 180 h 188"/>
                <a:gd name="T94" fmla="*/ 78 w 129"/>
                <a:gd name="T95" fmla="*/ 186 h 188"/>
                <a:gd name="T96" fmla="*/ 65 w 129"/>
                <a:gd name="T97" fmla="*/ 188 h 188"/>
                <a:gd name="T98" fmla="*/ 65 w 129"/>
                <a:gd name="T9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9" h="188">
                  <a:moveTo>
                    <a:pt x="65" y="188"/>
                  </a:moveTo>
                  <a:lnTo>
                    <a:pt x="51" y="186"/>
                  </a:lnTo>
                  <a:lnTo>
                    <a:pt x="40" y="180"/>
                  </a:lnTo>
                  <a:lnTo>
                    <a:pt x="28" y="171"/>
                  </a:lnTo>
                  <a:lnTo>
                    <a:pt x="19" y="160"/>
                  </a:lnTo>
                  <a:lnTo>
                    <a:pt x="13" y="152"/>
                  </a:lnTo>
                  <a:lnTo>
                    <a:pt x="9" y="144"/>
                  </a:lnTo>
                  <a:lnTo>
                    <a:pt x="8" y="137"/>
                  </a:lnTo>
                  <a:lnTo>
                    <a:pt x="4" y="129"/>
                  </a:lnTo>
                  <a:lnTo>
                    <a:pt x="2" y="122"/>
                  </a:lnTo>
                  <a:lnTo>
                    <a:pt x="0" y="112"/>
                  </a:lnTo>
                  <a:lnTo>
                    <a:pt x="0" y="103"/>
                  </a:lnTo>
                  <a:lnTo>
                    <a:pt x="0" y="93"/>
                  </a:lnTo>
                  <a:lnTo>
                    <a:pt x="0" y="84"/>
                  </a:lnTo>
                  <a:lnTo>
                    <a:pt x="0" y="74"/>
                  </a:lnTo>
                  <a:lnTo>
                    <a:pt x="2" y="63"/>
                  </a:lnTo>
                  <a:lnTo>
                    <a:pt x="4" y="55"/>
                  </a:lnTo>
                  <a:lnTo>
                    <a:pt x="8" y="47"/>
                  </a:lnTo>
                  <a:lnTo>
                    <a:pt x="9" y="40"/>
                  </a:lnTo>
                  <a:lnTo>
                    <a:pt x="13" y="32"/>
                  </a:lnTo>
                  <a:lnTo>
                    <a:pt x="19" y="27"/>
                  </a:lnTo>
                  <a:lnTo>
                    <a:pt x="28" y="13"/>
                  </a:lnTo>
                  <a:lnTo>
                    <a:pt x="40" y="6"/>
                  </a:lnTo>
                  <a:lnTo>
                    <a:pt x="51" y="0"/>
                  </a:lnTo>
                  <a:lnTo>
                    <a:pt x="65" y="0"/>
                  </a:lnTo>
                  <a:lnTo>
                    <a:pt x="78" y="0"/>
                  </a:lnTo>
                  <a:lnTo>
                    <a:pt x="89" y="6"/>
                  </a:lnTo>
                  <a:lnTo>
                    <a:pt x="99" y="13"/>
                  </a:lnTo>
                  <a:lnTo>
                    <a:pt x="110" y="27"/>
                  </a:lnTo>
                  <a:lnTo>
                    <a:pt x="112" y="32"/>
                  </a:lnTo>
                  <a:lnTo>
                    <a:pt x="116" y="40"/>
                  </a:lnTo>
                  <a:lnTo>
                    <a:pt x="120" y="47"/>
                  </a:lnTo>
                  <a:lnTo>
                    <a:pt x="123" y="55"/>
                  </a:lnTo>
                  <a:lnTo>
                    <a:pt x="123" y="63"/>
                  </a:lnTo>
                  <a:lnTo>
                    <a:pt x="127" y="74"/>
                  </a:lnTo>
                  <a:lnTo>
                    <a:pt x="129" y="84"/>
                  </a:lnTo>
                  <a:lnTo>
                    <a:pt x="129" y="93"/>
                  </a:lnTo>
                  <a:lnTo>
                    <a:pt x="129" y="103"/>
                  </a:lnTo>
                  <a:lnTo>
                    <a:pt x="127" y="112"/>
                  </a:lnTo>
                  <a:lnTo>
                    <a:pt x="123" y="122"/>
                  </a:lnTo>
                  <a:lnTo>
                    <a:pt x="123" y="129"/>
                  </a:lnTo>
                  <a:lnTo>
                    <a:pt x="120" y="137"/>
                  </a:lnTo>
                  <a:lnTo>
                    <a:pt x="116" y="144"/>
                  </a:lnTo>
                  <a:lnTo>
                    <a:pt x="112" y="152"/>
                  </a:lnTo>
                  <a:lnTo>
                    <a:pt x="110" y="160"/>
                  </a:lnTo>
                  <a:lnTo>
                    <a:pt x="99" y="171"/>
                  </a:lnTo>
                  <a:lnTo>
                    <a:pt x="89" y="180"/>
                  </a:lnTo>
                  <a:lnTo>
                    <a:pt x="78" y="186"/>
                  </a:lnTo>
                  <a:lnTo>
                    <a:pt x="65" y="188"/>
                  </a:lnTo>
                  <a:lnTo>
                    <a:pt x="65" y="188"/>
                  </a:lnTo>
                  <a:close/>
                </a:path>
              </a:pathLst>
            </a:custGeom>
            <a:solidFill>
              <a:srgbClr val="4F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87" name="Freeform 127"/>
            <p:cNvSpPr>
              <a:spLocks/>
            </p:cNvSpPr>
            <p:nvPr/>
          </p:nvSpPr>
          <p:spPr bwMode="auto">
            <a:xfrm>
              <a:off x="4850" y="2804"/>
              <a:ext cx="204" cy="118"/>
            </a:xfrm>
            <a:custGeom>
              <a:avLst/>
              <a:gdLst>
                <a:gd name="T0" fmla="*/ 407 w 407"/>
                <a:gd name="T1" fmla="*/ 218 h 235"/>
                <a:gd name="T2" fmla="*/ 293 w 407"/>
                <a:gd name="T3" fmla="*/ 7 h 235"/>
                <a:gd name="T4" fmla="*/ 9 w 407"/>
                <a:gd name="T5" fmla="*/ 0 h 235"/>
                <a:gd name="T6" fmla="*/ 0 w 407"/>
                <a:gd name="T7" fmla="*/ 235 h 235"/>
                <a:gd name="T8" fmla="*/ 407 w 407"/>
                <a:gd name="T9" fmla="*/ 218 h 235"/>
                <a:gd name="T10" fmla="*/ 407 w 407"/>
                <a:gd name="T11" fmla="*/ 21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235">
                  <a:moveTo>
                    <a:pt x="407" y="218"/>
                  </a:moveTo>
                  <a:lnTo>
                    <a:pt x="293" y="7"/>
                  </a:lnTo>
                  <a:lnTo>
                    <a:pt x="9" y="0"/>
                  </a:lnTo>
                  <a:lnTo>
                    <a:pt x="0" y="235"/>
                  </a:lnTo>
                  <a:lnTo>
                    <a:pt x="407" y="218"/>
                  </a:lnTo>
                  <a:lnTo>
                    <a:pt x="407" y="218"/>
                  </a:lnTo>
                  <a:close/>
                </a:path>
              </a:pathLst>
            </a:custGeom>
            <a:solidFill>
              <a:srgbClr val="FAF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88" name="Freeform 128"/>
            <p:cNvSpPr>
              <a:spLocks/>
            </p:cNvSpPr>
            <p:nvPr/>
          </p:nvSpPr>
          <p:spPr bwMode="auto">
            <a:xfrm>
              <a:off x="4708" y="2287"/>
              <a:ext cx="105" cy="278"/>
            </a:xfrm>
            <a:custGeom>
              <a:avLst/>
              <a:gdLst>
                <a:gd name="T0" fmla="*/ 70 w 211"/>
                <a:gd name="T1" fmla="*/ 59 h 555"/>
                <a:gd name="T2" fmla="*/ 144 w 211"/>
                <a:gd name="T3" fmla="*/ 452 h 555"/>
                <a:gd name="T4" fmla="*/ 211 w 211"/>
                <a:gd name="T5" fmla="*/ 448 h 555"/>
                <a:gd name="T6" fmla="*/ 199 w 211"/>
                <a:gd name="T7" fmla="*/ 555 h 555"/>
                <a:gd name="T8" fmla="*/ 99 w 211"/>
                <a:gd name="T9" fmla="*/ 551 h 555"/>
                <a:gd name="T10" fmla="*/ 0 w 211"/>
                <a:gd name="T11" fmla="*/ 0 h 555"/>
                <a:gd name="T12" fmla="*/ 70 w 211"/>
                <a:gd name="T13" fmla="*/ 59 h 555"/>
                <a:gd name="T14" fmla="*/ 70 w 211"/>
                <a:gd name="T15" fmla="*/ 59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" h="555">
                  <a:moveTo>
                    <a:pt x="70" y="59"/>
                  </a:moveTo>
                  <a:lnTo>
                    <a:pt x="144" y="452"/>
                  </a:lnTo>
                  <a:lnTo>
                    <a:pt x="211" y="448"/>
                  </a:lnTo>
                  <a:lnTo>
                    <a:pt x="199" y="555"/>
                  </a:lnTo>
                  <a:lnTo>
                    <a:pt x="99" y="551"/>
                  </a:lnTo>
                  <a:lnTo>
                    <a:pt x="0" y="0"/>
                  </a:lnTo>
                  <a:lnTo>
                    <a:pt x="70" y="59"/>
                  </a:lnTo>
                  <a:lnTo>
                    <a:pt x="70" y="59"/>
                  </a:lnTo>
                  <a:close/>
                </a:path>
              </a:pathLst>
            </a:custGeom>
            <a:solidFill>
              <a:srgbClr val="303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89" name="Freeform 129"/>
            <p:cNvSpPr>
              <a:spLocks/>
            </p:cNvSpPr>
            <p:nvPr/>
          </p:nvSpPr>
          <p:spPr bwMode="auto">
            <a:xfrm>
              <a:off x="4179" y="2580"/>
              <a:ext cx="44" cy="76"/>
            </a:xfrm>
            <a:custGeom>
              <a:avLst/>
              <a:gdLst>
                <a:gd name="T0" fmla="*/ 11 w 87"/>
                <a:gd name="T1" fmla="*/ 0 h 152"/>
                <a:gd name="T2" fmla="*/ 87 w 87"/>
                <a:gd name="T3" fmla="*/ 82 h 152"/>
                <a:gd name="T4" fmla="*/ 70 w 87"/>
                <a:gd name="T5" fmla="*/ 152 h 152"/>
                <a:gd name="T6" fmla="*/ 0 w 87"/>
                <a:gd name="T7" fmla="*/ 70 h 152"/>
                <a:gd name="T8" fmla="*/ 11 w 87"/>
                <a:gd name="T9" fmla="*/ 0 h 152"/>
                <a:gd name="T10" fmla="*/ 11 w 87"/>
                <a:gd name="T1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52">
                  <a:moveTo>
                    <a:pt x="11" y="0"/>
                  </a:moveTo>
                  <a:lnTo>
                    <a:pt x="87" y="82"/>
                  </a:lnTo>
                  <a:lnTo>
                    <a:pt x="70" y="152"/>
                  </a:lnTo>
                  <a:lnTo>
                    <a:pt x="0" y="7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B3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90" name="Freeform 130"/>
            <p:cNvSpPr>
              <a:spLocks/>
            </p:cNvSpPr>
            <p:nvPr/>
          </p:nvSpPr>
          <p:spPr bwMode="auto">
            <a:xfrm>
              <a:off x="4920" y="2329"/>
              <a:ext cx="28" cy="28"/>
            </a:xfrm>
            <a:custGeom>
              <a:avLst/>
              <a:gdLst>
                <a:gd name="T0" fmla="*/ 28 w 57"/>
                <a:gd name="T1" fmla="*/ 56 h 56"/>
                <a:gd name="T2" fmla="*/ 15 w 57"/>
                <a:gd name="T3" fmla="*/ 52 h 56"/>
                <a:gd name="T4" fmla="*/ 7 w 57"/>
                <a:gd name="T5" fmla="*/ 48 h 56"/>
                <a:gd name="T6" fmla="*/ 2 w 57"/>
                <a:gd name="T7" fmla="*/ 38 h 56"/>
                <a:gd name="T8" fmla="*/ 0 w 57"/>
                <a:gd name="T9" fmla="*/ 29 h 56"/>
                <a:gd name="T10" fmla="*/ 2 w 57"/>
                <a:gd name="T11" fmla="*/ 18 h 56"/>
                <a:gd name="T12" fmla="*/ 7 w 57"/>
                <a:gd name="T13" fmla="*/ 8 h 56"/>
                <a:gd name="T14" fmla="*/ 15 w 57"/>
                <a:gd name="T15" fmla="*/ 0 h 56"/>
                <a:gd name="T16" fmla="*/ 28 w 57"/>
                <a:gd name="T17" fmla="*/ 0 h 56"/>
                <a:gd name="T18" fmla="*/ 38 w 57"/>
                <a:gd name="T19" fmla="*/ 0 h 56"/>
                <a:gd name="T20" fmla="*/ 47 w 57"/>
                <a:gd name="T21" fmla="*/ 8 h 56"/>
                <a:gd name="T22" fmla="*/ 53 w 57"/>
                <a:gd name="T23" fmla="*/ 18 h 56"/>
                <a:gd name="T24" fmla="*/ 57 w 57"/>
                <a:gd name="T25" fmla="*/ 29 h 56"/>
                <a:gd name="T26" fmla="*/ 53 w 57"/>
                <a:gd name="T27" fmla="*/ 38 h 56"/>
                <a:gd name="T28" fmla="*/ 47 w 57"/>
                <a:gd name="T29" fmla="*/ 48 h 56"/>
                <a:gd name="T30" fmla="*/ 38 w 57"/>
                <a:gd name="T31" fmla="*/ 52 h 56"/>
                <a:gd name="T32" fmla="*/ 28 w 57"/>
                <a:gd name="T33" fmla="*/ 56 h 56"/>
                <a:gd name="T34" fmla="*/ 28 w 57"/>
                <a:gd name="T3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56">
                  <a:moveTo>
                    <a:pt x="28" y="56"/>
                  </a:moveTo>
                  <a:lnTo>
                    <a:pt x="15" y="52"/>
                  </a:lnTo>
                  <a:lnTo>
                    <a:pt x="7" y="48"/>
                  </a:lnTo>
                  <a:lnTo>
                    <a:pt x="2" y="38"/>
                  </a:lnTo>
                  <a:lnTo>
                    <a:pt x="0" y="29"/>
                  </a:lnTo>
                  <a:lnTo>
                    <a:pt x="2" y="18"/>
                  </a:lnTo>
                  <a:lnTo>
                    <a:pt x="7" y="8"/>
                  </a:lnTo>
                  <a:lnTo>
                    <a:pt x="15" y="0"/>
                  </a:lnTo>
                  <a:lnTo>
                    <a:pt x="28" y="0"/>
                  </a:lnTo>
                  <a:lnTo>
                    <a:pt x="38" y="0"/>
                  </a:lnTo>
                  <a:lnTo>
                    <a:pt x="47" y="8"/>
                  </a:lnTo>
                  <a:lnTo>
                    <a:pt x="53" y="18"/>
                  </a:lnTo>
                  <a:lnTo>
                    <a:pt x="57" y="29"/>
                  </a:lnTo>
                  <a:lnTo>
                    <a:pt x="53" y="38"/>
                  </a:lnTo>
                  <a:lnTo>
                    <a:pt x="47" y="48"/>
                  </a:lnTo>
                  <a:lnTo>
                    <a:pt x="38" y="52"/>
                  </a:lnTo>
                  <a:lnTo>
                    <a:pt x="28" y="56"/>
                  </a:lnTo>
                  <a:lnTo>
                    <a:pt x="28" y="56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91" name="Freeform 131"/>
            <p:cNvSpPr>
              <a:spLocks/>
            </p:cNvSpPr>
            <p:nvPr/>
          </p:nvSpPr>
          <p:spPr bwMode="auto">
            <a:xfrm>
              <a:off x="4929" y="1974"/>
              <a:ext cx="71" cy="73"/>
            </a:xfrm>
            <a:custGeom>
              <a:avLst/>
              <a:gdLst>
                <a:gd name="T0" fmla="*/ 70 w 140"/>
                <a:gd name="T1" fmla="*/ 146 h 146"/>
                <a:gd name="T2" fmla="*/ 62 w 140"/>
                <a:gd name="T3" fmla="*/ 144 h 146"/>
                <a:gd name="T4" fmla="*/ 55 w 140"/>
                <a:gd name="T5" fmla="*/ 144 h 146"/>
                <a:gd name="T6" fmla="*/ 47 w 140"/>
                <a:gd name="T7" fmla="*/ 140 h 146"/>
                <a:gd name="T8" fmla="*/ 41 w 140"/>
                <a:gd name="T9" fmla="*/ 140 h 146"/>
                <a:gd name="T10" fmla="*/ 30 w 140"/>
                <a:gd name="T11" fmla="*/ 133 h 146"/>
                <a:gd name="T12" fmla="*/ 19 w 140"/>
                <a:gd name="T13" fmla="*/ 123 h 146"/>
                <a:gd name="T14" fmla="*/ 9 w 140"/>
                <a:gd name="T15" fmla="*/ 112 h 146"/>
                <a:gd name="T16" fmla="*/ 5 w 140"/>
                <a:gd name="T17" fmla="*/ 100 h 146"/>
                <a:gd name="T18" fmla="*/ 0 w 140"/>
                <a:gd name="T19" fmla="*/ 85 h 146"/>
                <a:gd name="T20" fmla="*/ 0 w 140"/>
                <a:gd name="T21" fmla="*/ 74 h 146"/>
                <a:gd name="T22" fmla="*/ 0 w 140"/>
                <a:gd name="T23" fmla="*/ 64 h 146"/>
                <a:gd name="T24" fmla="*/ 0 w 140"/>
                <a:gd name="T25" fmla="*/ 57 h 146"/>
                <a:gd name="T26" fmla="*/ 0 w 140"/>
                <a:gd name="T27" fmla="*/ 49 h 146"/>
                <a:gd name="T28" fmla="*/ 5 w 140"/>
                <a:gd name="T29" fmla="*/ 43 h 146"/>
                <a:gd name="T30" fmla="*/ 9 w 140"/>
                <a:gd name="T31" fmla="*/ 32 h 146"/>
                <a:gd name="T32" fmla="*/ 19 w 140"/>
                <a:gd name="T33" fmla="*/ 21 h 146"/>
                <a:gd name="T34" fmla="*/ 30 w 140"/>
                <a:gd name="T35" fmla="*/ 11 h 146"/>
                <a:gd name="T36" fmla="*/ 41 w 140"/>
                <a:gd name="T37" fmla="*/ 5 h 146"/>
                <a:gd name="T38" fmla="*/ 47 w 140"/>
                <a:gd name="T39" fmla="*/ 2 h 146"/>
                <a:gd name="T40" fmla="*/ 55 w 140"/>
                <a:gd name="T41" fmla="*/ 0 h 146"/>
                <a:gd name="T42" fmla="*/ 62 w 140"/>
                <a:gd name="T43" fmla="*/ 0 h 146"/>
                <a:gd name="T44" fmla="*/ 70 w 140"/>
                <a:gd name="T45" fmla="*/ 0 h 146"/>
                <a:gd name="T46" fmla="*/ 83 w 140"/>
                <a:gd name="T47" fmla="*/ 0 h 146"/>
                <a:gd name="T48" fmla="*/ 97 w 140"/>
                <a:gd name="T49" fmla="*/ 5 h 146"/>
                <a:gd name="T50" fmla="*/ 106 w 140"/>
                <a:gd name="T51" fmla="*/ 11 h 146"/>
                <a:gd name="T52" fmla="*/ 117 w 140"/>
                <a:gd name="T53" fmla="*/ 21 h 146"/>
                <a:gd name="T54" fmla="*/ 125 w 140"/>
                <a:gd name="T55" fmla="*/ 32 h 146"/>
                <a:gd name="T56" fmla="*/ 135 w 140"/>
                <a:gd name="T57" fmla="*/ 43 h 146"/>
                <a:gd name="T58" fmla="*/ 135 w 140"/>
                <a:gd name="T59" fmla="*/ 49 h 146"/>
                <a:gd name="T60" fmla="*/ 138 w 140"/>
                <a:gd name="T61" fmla="*/ 57 h 146"/>
                <a:gd name="T62" fmla="*/ 138 w 140"/>
                <a:gd name="T63" fmla="*/ 64 h 146"/>
                <a:gd name="T64" fmla="*/ 140 w 140"/>
                <a:gd name="T65" fmla="*/ 74 h 146"/>
                <a:gd name="T66" fmla="*/ 138 w 140"/>
                <a:gd name="T67" fmla="*/ 85 h 146"/>
                <a:gd name="T68" fmla="*/ 135 w 140"/>
                <a:gd name="T69" fmla="*/ 100 h 146"/>
                <a:gd name="T70" fmla="*/ 125 w 140"/>
                <a:gd name="T71" fmla="*/ 112 h 146"/>
                <a:gd name="T72" fmla="*/ 117 w 140"/>
                <a:gd name="T73" fmla="*/ 123 h 146"/>
                <a:gd name="T74" fmla="*/ 106 w 140"/>
                <a:gd name="T75" fmla="*/ 133 h 146"/>
                <a:gd name="T76" fmla="*/ 97 w 140"/>
                <a:gd name="T77" fmla="*/ 140 h 146"/>
                <a:gd name="T78" fmla="*/ 83 w 140"/>
                <a:gd name="T79" fmla="*/ 144 h 146"/>
                <a:gd name="T80" fmla="*/ 70 w 140"/>
                <a:gd name="T81" fmla="*/ 146 h 146"/>
                <a:gd name="T82" fmla="*/ 70 w 140"/>
                <a:gd name="T83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0" h="146">
                  <a:moveTo>
                    <a:pt x="70" y="146"/>
                  </a:moveTo>
                  <a:lnTo>
                    <a:pt x="62" y="144"/>
                  </a:lnTo>
                  <a:lnTo>
                    <a:pt x="55" y="144"/>
                  </a:lnTo>
                  <a:lnTo>
                    <a:pt x="47" y="140"/>
                  </a:lnTo>
                  <a:lnTo>
                    <a:pt x="41" y="140"/>
                  </a:lnTo>
                  <a:lnTo>
                    <a:pt x="30" y="133"/>
                  </a:lnTo>
                  <a:lnTo>
                    <a:pt x="19" y="123"/>
                  </a:lnTo>
                  <a:lnTo>
                    <a:pt x="9" y="112"/>
                  </a:lnTo>
                  <a:lnTo>
                    <a:pt x="5" y="100"/>
                  </a:lnTo>
                  <a:lnTo>
                    <a:pt x="0" y="85"/>
                  </a:lnTo>
                  <a:lnTo>
                    <a:pt x="0" y="74"/>
                  </a:lnTo>
                  <a:lnTo>
                    <a:pt x="0" y="64"/>
                  </a:lnTo>
                  <a:lnTo>
                    <a:pt x="0" y="57"/>
                  </a:lnTo>
                  <a:lnTo>
                    <a:pt x="0" y="49"/>
                  </a:lnTo>
                  <a:lnTo>
                    <a:pt x="5" y="43"/>
                  </a:lnTo>
                  <a:lnTo>
                    <a:pt x="9" y="32"/>
                  </a:lnTo>
                  <a:lnTo>
                    <a:pt x="19" y="21"/>
                  </a:lnTo>
                  <a:lnTo>
                    <a:pt x="30" y="11"/>
                  </a:lnTo>
                  <a:lnTo>
                    <a:pt x="41" y="5"/>
                  </a:lnTo>
                  <a:lnTo>
                    <a:pt x="47" y="2"/>
                  </a:lnTo>
                  <a:lnTo>
                    <a:pt x="55" y="0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83" y="0"/>
                  </a:lnTo>
                  <a:lnTo>
                    <a:pt x="97" y="5"/>
                  </a:lnTo>
                  <a:lnTo>
                    <a:pt x="106" y="11"/>
                  </a:lnTo>
                  <a:lnTo>
                    <a:pt x="117" y="21"/>
                  </a:lnTo>
                  <a:lnTo>
                    <a:pt x="125" y="32"/>
                  </a:lnTo>
                  <a:lnTo>
                    <a:pt x="135" y="43"/>
                  </a:lnTo>
                  <a:lnTo>
                    <a:pt x="135" y="49"/>
                  </a:lnTo>
                  <a:lnTo>
                    <a:pt x="138" y="57"/>
                  </a:lnTo>
                  <a:lnTo>
                    <a:pt x="138" y="64"/>
                  </a:lnTo>
                  <a:lnTo>
                    <a:pt x="140" y="74"/>
                  </a:lnTo>
                  <a:lnTo>
                    <a:pt x="138" y="85"/>
                  </a:lnTo>
                  <a:lnTo>
                    <a:pt x="135" y="100"/>
                  </a:lnTo>
                  <a:lnTo>
                    <a:pt x="125" y="112"/>
                  </a:lnTo>
                  <a:lnTo>
                    <a:pt x="117" y="123"/>
                  </a:lnTo>
                  <a:lnTo>
                    <a:pt x="106" y="133"/>
                  </a:lnTo>
                  <a:lnTo>
                    <a:pt x="97" y="140"/>
                  </a:lnTo>
                  <a:lnTo>
                    <a:pt x="83" y="144"/>
                  </a:lnTo>
                  <a:lnTo>
                    <a:pt x="70" y="146"/>
                  </a:lnTo>
                  <a:lnTo>
                    <a:pt x="70" y="1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92" name="Freeform 132"/>
            <p:cNvSpPr>
              <a:spLocks/>
            </p:cNvSpPr>
            <p:nvPr/>
          </p:nvSpPr>
          <p:spPr bwMode="auto">
            <a:xfrm>
              <a:off x="4478" y="2058"/>
              <a:ext cx="69" cy="75"/>
            </a:xfrm>
            <a:custGeom>
              <a:avLst/>
              <a:gdLst>
                <a:gd name="T0" fmla="*/ 72 w 138"/>
                <a:gd name="T1" fmla="*/ 148 h 148"/>
                <a:gd name="T2" fmla="*/ 62 w 138"/>
                <a:gd name="T3" fmla="*/ 146 h 148"/>
                <a:gd name="T4" fmla="*/ 55 w 138"/>
                <a:gd name="T5" fmla="*/ 144 h 148"/>
                <a:gd name="T6" fmla="*/ 47 w 138"/>
                <a:gd name="T7" fmla="*/ 142 h 148"/>
                <a:gd name="T8" fmla="*/ 41 w 138"/>
                <a:gd name="T9" fmla="*/ 140 h 148"/>
                <a:gd name="T10" fmla="*/ 30 w 138"/>
                <a:gd name="T11" fmla="*/ 133 h 148"/>
                <a:gd name="T12" fmla="*/ 20 w 138"/>
                <a:gd name="T13" fmla="*/ 125 h 148"/>
                <a:gd name="T14" fmla="*/ 11 w 138"/>
                <a:gd name="T15" fmla="*/ 114 h 148"/>
                <a:gd name="T16" fmla="*/ 3 w 138"/>
                <a:gd name="T17" fmla="*/ 101 h 148"/>
                <a:gd name="T18" fmla="*/ 0 w 138"/>
                <a:gd name="T19" fmla="*/ 87 h 148"/>
                <a:gd name="T20" fmla="*/ 0 w 138"/>
                <a:gd name="T21" fmla="*/ 74 h 148"/>
                <a:gd name="T22" fmla="*/ 0 w 138"/>
                <a:gd name="T23" fmla="*/ 66 h 148"/>
                <a:gd name="T24" fmla="*/ 0 w 138"/>
                <a:gd name="T25" fmla="*/ 59 h 148"/>
                <a:gd name="T26" fmla="*/ 1 w 138"/>
                <a:gd name="T27" fmla="*/ 51 h 148"/>
                <a:gd name="T28" fmla="*/ 3 w 138"/>
                <a:gd name="T29" fmla="*/ 44 h 148"/>
                <a:gd name="T30" fmla="*/ 11 w 138"/>
                <a:gd name="T31" fmla="*/ 30 h 148"/>
                <a:gd name="T32" fmla="*/ 20 w 138"/>
                <a:gd name="T33" fmla="*/ 21 h 148"/>
                <a:gd name="T34" fmla="*/ 30 w 138"/>
                <a:gd name="T35" fmla="*/ 11 h 148"/>
                <a:gd name="T36" fmla="*/ 41 w 138"/>
                <a:gd name="T37" fmla="*/ 6 h 148"/>
                <a:gd name="T38" fmla="*/ 47 w 138"/>
                <a:gd name="T39" fmla="*/ 0 h 148"/>
                <a:gd name="T40" fmla="*/ 55 w 138"/>
                <a:gd name="T41" fmla="*/ 0 h 148"/>
                <a:gd name="T42" fmla="*/ 62 w 138"/>
                <a:gd name="T43" fmla="*/ 0 h 148"/>
                <a:gd name="T44" fmla="*/ 72 w 138"/>
                <a:gd name="T45" fmla="*/ 0 h 148"/>
                <a:gd name="T46" fmla="*/ 83 w 138"/>
                <a:gd name="T47" fmla="*/ 0 h 148"/>
                <a:gd name="T48" fmla="*/ 97 w 138"/>
                <a:gd name="T49" fmla="*/ 6 h 148"/>
                <a:gd name="T50" fmla="*/ 108 w 138"/>
                <a:gd name="T51" fmla="*/ 11 h 148"/>
                <a:gd name="T52" fmla="*/ 117 w 138"/>
                <a:gd name="T53" fmla="*/ 21 h 148"/>
                <a:gd name="T54" fmla="*/ 125 w 138"/>
                <a:gd name="T55" fmla="*/ 30 h 148"/>
                <a:gd name="T56" fmla="*/ 133 w 138"/>
                <a:gd name="T57" fmla="*/ 44 h 148"/>
                <a:gd name="T58" fmla="*/ 135 w 138"/>
                <a:gd name="T59" fmla="*/ 51 h 148"/>
                <a:gd name="T60" fmla="*/ 136 w 138"/>
                <a:gd name="T61" fmla="*/ 59 h 148"/>
                <a:gd name="T62" fmla="*/ 138 w 138"/>
                <a:gd name="T63" fmla="*/ 66 h 148"/>
                <a:gd name="T64" fmla="*/ 138 w 138"/>
                <a:gd name="T65" fmla="*/ 74 h 148"/>
                <a:gd name="T66" fmla="*/ 136 w 138"/>
                <a:gd name="T67" fmla="*/ 87 h 148"/>
                <a:gd name="T68" fmla="*/ 133 w 138"/>
                <a:gd name="T69" fmla="*/ 101 h 148"/>
                <a:gd name="T70" fmla="*/ 125 w 138"/>
                <a:gd name="T71" fmla="*/ 114 h 148"/>
                <a:gd name="T72" fmla="*/ 117 w 138"/>
                <a:gd name="T73" fmla="*/ 125 h 148"/>
                <a:gd name="T74" fmla="*/ 108 w 138"/>
                <a:gd name="T75" fmla="*/ 133 h 148"/>
                <a:gd name="T76" fmla="*/ 97 w 138"/>
                <a:gd name="T77" fmla="*/ 140 h 148"/>
                <a:gd name="T78" fmla="*/ 83 w 138"/>
                <a:gd name="T79" fmla="*/ 144 h 148"/>
                <a:gd name="T80" fmla="*/ 72 w 138"/>
                <a:gd name="T81" fmla="*/ 148 h 148"/>
                <a:gd name="T82" fmla="*/ 72 w 138"/>
                <a:gd name="T83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8" h="148">
                  <a:moveTo>
                    <a:pt x="72" y="148"/>
                  </a:moveTo>
                  <a:lnTo>
                    <a:pt x="62" y="146"/>
                  </a:lnTo>
                  <a:lnTo>
                    <a:pt x="55" y="144"/>
                  </a:lnTo>
                  <a:lnTo>
                    <a:pt x="47" y="142"/>
                  </a:lnTo>
                  <a:lnTo>
                    <a:pt x="41" y="140"/>
                  </a:lnTo>
                  <a:lnTo>
                    <a:pt x="30" y="133"/>
                  </a:lnTo>
                  <a:lnTo>
                    <a:pt x="20" y="125"/>
                  </a:lnTo>
                  <a:lnTo>
                    <a:pt x="11" y="114"/>
                  </a:lnTo>
                  <a:lnTo>
                    <a:pt x="3" y="101"/>
                  </a:lnTo>
                  <a:lnTo>
                    <a:pt x="0" y="87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0" y="59"/>
                  </a:lnTo>
                  <a:lnTo>
                    <a:pt x="1" y="51"/>
                  </a:lnTo>
                  <a:lnTo>
                    <a:pt x="3" y="44"/>
                  </a:lnTo>
                  <a:lnTo>
                    <a:pt x="11" y="30"/>
                  </a:lnTo>
                  <a:lnTo>
                    <a:pt x="20" y="21"/>
                  </a:lnTo>
                  <a:lnTo>
                    <a:pt x="30" y="11"/>
                  </a:lnTo>
                  <a:lnTo>
                    <a:pt x="41" y="6"/>
                  </a:lnTo>
                  <a:lnTo>
                    <a:pt x="47" y="0"/>
                  </a:lnTo>
                  <a:lnTo>
                    <a:pt x="55" y="0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3" y="0"/>
                  </a:lnTo>
                  <a:lnTo>
                    <a:pt x="97" y="6"/>
                  </a:lnTo>
                  <a:lnTo>
                    <a:pt x="108" y="11"/>
                  </a:lnTo>
                  <a:lnTo>
                    <a:pt x="117" y="21"/>
                  </a:lnTo>
                  <a:lnTo>
                    <a:pt x="125" y="30"/>
                  </a:lnTo>
                  <a:lnTo>
                    <a:pt x="133" y="44"/>
                  </a:lnTo>
                  <a:lnTo>
                    <a:pt x="135" y="51"/>
                  </a:lnTo>
                  <a:lnTo>
                    <a:pt x="136" y="59"/>
                  </a:lnTo>
                  <a:lnTo>
                    <a:pt x="138" y="66"/>
                  </a:lnTo>
                  <a:lnTo>
                    <a:pt x="138" y="74"/>
                  </a:lnTo>
                  <a:lnTo>
                    <a:pt x="136" y="87"/>
                  </a:lnTo>
                  <a:lnTo>
                    <a:pt x="133" y="101"/>
                  </a:lnTo>
                  <a:lnTo>
                    <a:pt x="125" y="114"/>
                  </a:lnTo>
                  <a:lnTo>
                    <a:pt x="117" y="125"/>
                  </a:lnTo>
                  <a:lnTo>
                    <a:pt x="108" y="133"/>
                  </a:lnTo>
                  <a:lnTo>
                    <a:pt x="97" y="140"/>
                  </a:lnTo>
                  <a:lnTo>
                    <a:pt x="83" y="144"/>
                  </a:lnTo>
                  <a:lnTo>
                    <a:pt x="72" y="148"/>
                  </a:lnTo>
                  <a:lnTo>
                    <a:pt x="72" y="1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93" name="Freeform 133"/>
            <p:cNvSpPr>
              <a:spLocks/>
            </p:cNvSpPr>
            <p:nvPr/>
          </p:nvSpPr>
          <p:spPr bwMode="auto">
            <a:xfrm>
              <a:off x="4252" y="2100"/>
              <a:ext cx="70" cy="74"/>
            </a:xfrm>
            <a:custGeom>
              <a:avLst/>
              <a:gdLst>
                <a:gd name="T0" fmla="*/ 70 w 141"/>
                <a:gd name="T1" fmla="*/ 149 h 149"/>
                <a:gd name="T2" fmla="*/ 63 w 141"/>
                <a:gd name="T3" fmla="*/ 149 h 149"/>
                <a:gd name="T4" fmla="*/ 55 w 141"/>
                <a:gd name="T5" fmla="*/ 147 h 149"/>
                <a:gd name="T6" fmla="*/ 48 w 141"/>
                <a:gd name="T7" fmla="*/ 145 h 149"/>
                <a:gd name="T8" fmla="*/ 44 w 141"/>
                <a:gd name="T9" fmla="*/ 143 h 149"/>
                <a:gd name="T10" fmla="*/ 31 w 141"/>
                <a:gd name="T11" fmla="*/ 135 h 149"/>
                <a:gd name="T12" fmla="*/ 21 w 141"/>
                <a:gd name="T13" fmla="*/ 128 h 149"/>
                <a:gd name="T14" fmla="*/ 12 w 141"/>
                <a:gd name="T15" fmla="*/ 115 h 149"/>
                <a:gd name="T16" fmla="*/ 6 w 141"/>
                <a:gd name="T17" fmla="*/ 103 h 149"/>
                <a:gd name="T18" fmla="*/ 0 w 141"/>
                <a:gd name="T19" fmla="*/ 90 h 149"/>
                <a:gd name="T20" fmla="*/ 0 w 141"/>
                <a:gd name="T21" fmla="*/ 76 h 149"/>
                <a:gd name="T22" fmla="*/ 0 w 141"/>
                <a:gd name="T23" fmla="*/ 69 h 149"/>
                <a:gd name="T24" fmla="*/ 0 w 141"/>
                <a:gd name="T25" fmla="*/ 59 h 149"/>
                <a:gd name="T26" fmla="*/ 2 w 141"/>
                <a:gd name="T27" fmla="*/ 52 h 149"/>
                <a:gd name="T28" fmla="*/ 6 w 141"/>
                <a:gd name="T29" fmla="*/ 46 h 149"/>
                <a:gd name="T30" fmla="*/ 12 w 141"/>
                <a:gd name="T31" fmla="*/ 33 h 149"/>
                <a:gd name="T32" fmla="*/ 21 w 141"/>
                <a:gd name="T33" fmla="*/ 23 h 149"/>
                <a:gd name="T34" fmla="*/ 31 w 141"/>
                <a:gd name="T35" fmla="*/ 14 h 149"/>
                <a:gd name="T36" fmla="*/ 44 w 141"/>
                <a:gd name="T37" fmla="*/ 6 h 149"/>
                <a:gd name="T38" fmla="*/ 48 w 141"/>
                <a:gd name="T39" fmla="*/ 2 h 149"/>
                <a:gd name="T40" fmla="*/ 55 w 141"/>
                <a:gd name="T41" fmla="*/ 0 h 149"/>
                <a:gd name="T42" fmla="*/ 63 w 141"/>
                <a:gd name="T43" fmla="*/ 0 h 149"/>
                <a:gd name="T44" fmla="*/ 70 w 141"/>
                <a:gd name="T45" fmla="*/ 0 h 149"/>
                <a:gd name="T46" fmla="*/ 84 w 141"/>
                <a:gd name="T47" fmla="*/ 0 h 149"/>
                <a:gd name="T48" fmla="*/ 97 w 141"/>
                <a:gd name="T49" fmla="*/ 6 h 149"/>
                <a:gd name="T50" fmla="*/ 108 w 141"/>
                <a:gd name="T51" fmla="*/ 14 h 149"/>
                <a:gd name="T52" fmla="*/ 120 w 141"/>
                <a:gd name="T53" fmla="*/ 23 h 149"/>
                <a:gd name="T54" fmla="*/ 127 w 141"/>
                <a:gd name="T55" fmla="*/ 33 h 149"/>
                <a:gd name="T56" fmla="*/ 135 w 141"/>
                <a:gd name="T57" fmla="*/ 46 h 149"/>
                <a:gd name="T58" fmla="*/ 135 w 141"/>
                <a:gd name="T59" fmla="*/ 52 h 149"/>
                <a:gd name="T60" fmla="*/ 139 w 141"/>
                <a:gd name="T61" fmla="*/ 59 h 149"/>
                <a:gd name="T62" fmla="*/ 139 w 141"/>
                <a:gd name="T63" fmla="*/ 69 h 149"/>
                <a:gd name="T64" fmla="*/ 141 w 141"/>
                <a:gd name="T65" fmla="*/ 76 h 149"/>
                <a:gd name="T66" fmla="*/ 139 w 141"/>
                <a:gd name="T67" fmla="*/ 90 h 149"/>
                <a:gd name="T68" fmla="*/ 135 w 141"/>
                <a:gd name="T69" fmla="*/ 103 h 149"/>
                <a:gd name="T70" fmla="*/ 127 w 141"/>
                <a:gd name="T71" fmla="*/ 115 h 149"/>
                <a:gd name="T72" fmla="*/ 120 w 141"/>
                <a:gd name="T73" fmla="*/ 128 h 149"/>
                <a:gd name="T74" fmla="*/ 108 w 141"/>
                <a:gd name="T75" fmla="*/ 135 h 149"/>
                <a:gd name="T76" fmla="*/ 97 w 141"/>
                <a:gd name="T77" fmla="*/ 143 h 149"/>
                <a:gd name="T78" fmla="*/ 84 w 141"/>
                <a:gd name="T79" fmla="*/ 147 h 149"/>
                <a:gd name="T80" fmla="*/ 70 w 141"/>
                <a:gd name="T81" fmla="*/ 149 h 149"/>
                <a:gd name="T82" fmla="*/ 70 w 141"/>
                <a:gd name="T8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1" h="149">
                  <a:moveTo>
                    <a:pt x="70" y="149"/>
                  </a:moveTo>
                  <a:lnTo>
                    <a:pt x="63" y="149"/>
                  </a:lnTo>
                  <a:lnTo>
                    <a:pt x="55" y="147"/>
                  </a:lnTo>
                  <a:lnTo>
                    <a:pt x="48" y="145"/>
                  </a:lnTo>
                  <a:lnTo>
                    <a:pt x="44" y="143"/>
                  </a:lnTo>
                  <a:lnTo>
                    <a:pt x="31" y="135"/>
                  </a:lnTo>
                  <a:lnTo>
                    <a:pt x="21" y="128"/>
                  </a:lnTo>
                  <a:lnTo>
                    <a:pt x="12" y="115"/>
                  </a:lnTo>
                  <a:lnTo>
                    <a:pt x="6" y="103"/>
                  </a:lnTo>
                  <a:lnTo>
                    <a:pt x="0" y="90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6" y="46"/>
                  </a:lnTo>
                  <a:lnTo>
                    <a:pt x="12" y="33"/>
                  </a:lnTo>
                  <a:lnTo>
                    <a:pt x="21" y="23"/>
                  </a:lnTo>
                  <a:lnTo>
                    <a:pt x="31" y="14"/>
                  </a:lnTo>
                  <a:lnTo>
                    <a:pt x="44" y="6"/>
                  </a:lnTo>
                  <a:lnTo>
                    <a:pt x="48" y="2"/>
                  </a:lnTo>
                  <a:lnTo>
                    <a:pt x="55" y="0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84" y="0"/>
                  </a:lnTo>
                  <a:lnTo>
                    <a:pt x="97" y="6"/>
                  </a:lnTo>
                  <a:lnTo>
                    <a:pt x="108" y="14"/>
                  </a:lnTo>
                  <a:lnTo>
                    <a:pt x="120" y="23"/>
                  </a:lnTo>
                  <a:lnTo>
                    <a:pt x="127" y="33"/>
                  </a:lnTo>
                  <a:lnTo>
                    <a:pt x="135" y="46"/>
                  </a:lnTo>
                  <a:lnTo>
                    <a:pt x="135" y="52"/>
                  </a:lnTo>
                  <a:lnTo>
                    <a:pt x="139" y="59"/>
                  </a:lnTo>
                  <a:lnTo>
                    <a:pt x="139" y="69"/>
                  </a:lnTo>
                  <a:lnTo>
                    <a:pt x="141" y="76"/>
                  </a:lnTo>
                  <a:lnTo>
                    <a:pt x="139" y="90"/>
                  </a:lnTo>
                  <a:lnTo>
                    <a:pt x="135" y="103"/>
                  </a:lnTo>
                  <a:lnTo>
                    <a:pt x="127" y="115"/>
                  </a:lnTo>
                  <a:lnTo>
                    <a:pt x="120" y="128"/>
                  </a:lnTo>
                  <a:lnTo>
                    <a:pt x="108" y="135"/>
                  </a:lnTo>
                  <a:lnTo>
                    <a:pt x="97" y="143"/>
                  </a:lnTo>
                  <a:lnTo>
                    <a:pt x="84" y="147"/>
                  </a:lnTo>
                  <a:lnTo>
                    <a:pt x="70" y="149"/>
                  </a:lnTo>
                  <a:lnTo>
                    <a:pt x="70" y="1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94" name="Freeform 134"/>
            <p:cNvSpPr>
              <a:spLocks/>
            </p:cNvSpPr>
            <p:nvPr/>
          </p:nvSpPr>
          <p:spPr bwMode="auto">
            <a:xfrm>
              <a:off x="4918" y="2007"/>
              <a:ext cx="70" cy="74"/>
            </a:xfrm>
            <a:custGeom>
              <a:avLst/>
              <a:gdLst>
                <a:gd name="T0" fmla="*/ 70 w 140"/>
                <a:gd name="T1" fmla="*/ 148 h 148"/>
                <a:gd name="T2" fmla="*/ 63 w 140"/>
                <a:gd name="T3" fmla="*/ 147 h 148"/>
                <a:gd name="T4" fmla="*/ 55 w 140"/>
                <a:gd name="T5" fmla="*/ 147 h 148"/>
                <a:gd name="T6" fmla="*/ 49 w 140"/>
                <a:gd name="T7" fmla="*/ 143 h 148"/>
                <a:gd name="T8" fmla="*/ 42 w 140"/>
                <a:gd name="T9" fmla="*/ 141 h 148"/>
                <a:gd name="T10" fmla="*/ 30 w 140"/>
                <a:gd name="T11" fmla="*/ 133 h 148"/>
                <a:gd name="T12" fmla="*/ 19 w 140"/>
                <a:gd name="T13" fmla="*/ 126 h 148"/>
                <a:gd name="T14" fmla="*/ 11 w 140"/>
                <a:gd name="T15" fmla="*/ 114 h 148"/>
                <a:gd name="T16" fmla="*/ 6 w 140"/>
                <a:gd name="T17" fmla="*/ 103 h 148"/>
                <a:gd name="T18" fmla="*/ 2 w 140"/>
                <a:gd name="T19" fmla="*/ 95 h 148"/>
                <a:gd name="T20" fmla="*/ 0 w 140"/>
                <a:gd name="T21" fmla="*/ 88 h 148"/>
                <a:gd name="T22" fmla="*/ 0 w 140"/>
                <a:gd name="T23" fmla="*/ 80 h 148"/>
                <a:gd name="T24" fmla="*/ 0 w 140"/>
                <a:gd name="T25" fmla="*/ 74 h 148"/>
                <a:gd name="T26" fmla="*/ 0 w 140"/>
                <a:gd name="T27" fmla="*/ 67 h 148"/>
                <a:gd name="T28" fmla="*/ 0 w 140"/>
                <a:gd name="T29" fmla="*/ 57 h 148"/>
                <a:gd name="T30" fmla="*/ 2 w 140"/>
                <a:gd name="T31" fmla="*/ 50 h 148"/>
                <a:gd name="T32" fmla="*/ 6 w 140"/>
                <a:gd name="T33" fmla="*/ 44 h 148"/>
                <a:gd name="T34" fmla="*/ 11 w 140"/>
                <a:gd name="T35" fmla="*/ 33 h 148"/>
                <a:gd name="T36" fmla="*/ 19 w 140"/>
                <a:gd name="T37" fmla="*/ 21 h 148"/>
                <a:gd name="T38" fmla="*/ 30 w 140"/>
                <a:gd name="T39" fmla="*/ 12 h 148"/>
                <a:gd name="T40" fmla="*/ 42 w 140"/>
                <a:gd name="T41" fmla="*/ 6 h 148"/>
                <a:gd name="T42" fmla="*/ 49 w 140"/>
                <a:gd name="T43" fmla="*/ 2 h 148"/>
                <a:gd name="T44" fmla="*/ 55 w 140"/>
                <a:gd name="T45" fmla="*/ 0 h 148"/>
                <a:gd name="T46" fmla="*/ 63 w 140"/>
                <a:gd name="T47" fmla="*/ 0 h 148"/>
                <a:gd name="T48" fmla="*/ 70 w 140"/>
                <a:gd name="T49" fmla="*/ 0 h 148"/>
                <a:gd name="T50" fmla="*/ 83 w 140"/>
                <a:gd name="T51" fmla="*/ 0 h 148"/>
                <a:gd name="T52" fmla="*/ 97 w 140"/>
                <a:gd name="T53" fmla="*/ 6 h 148"/>
                <a:gd name="T54" fmla="*/ 106 w 140"/>
                <a:gd name="T55" fmla="*/ 12 h 148"/>
                <a:gd name="T56" fmla="*/ 120 w 140"/>
                <a:gd name="T57" fmla="*/ 21 h 148"/>
                <a:gd name="T58" fmla="*/ 127 w 140"/>
                <a:gd name="T59" fmla="*/ 33 h 148"/>
                <a:gd name="T60" fmla="*/ 135 w 140"/>
                <a:gd name="T61" fmla="*/ 44 h 148"/>
                <a:gd name="T62" fmla="*/ 137 w 140"/>
                <a:gd name="T63" fmla="*/ 50 h 148"/>
                <a:gd name="T64" fmla="*/ 139 w 140"/>
                <a:gd name="T65" fmla="*/ 57 h 148"/>
                <a:gd name="T66" fmla="*/ 140 w 140"/>
                <a:gd name="T67" fmla="*/ 67 h 148"/>
                <a:gd name="T68" fmla="*/ 140 w 140"/>
                <a:gd name="T69" fmla="*/ 74 h 148"/>
                <a:gd name="T70" fmla="*/ 140 w 140"/>
                <a:gd name="T71" fmla="*/ 80 h 148"/>
                <a:gd name="T72" fmla="*/ 139 w 140"/>
                <a:gd name="T73" fmla="*/ 88 h 148"/>
                <a:gd name="T74" fmla="*/ 137 w 140"/>
                <a:gd name="T75" fmla="*/ 95 h 148"/>
                <a:gd name="T76" fmla="*/ 135 w 140"/>
                <a:gd name="T77" fmla="*/ 103 h 148"/>
                <a:gd name="T78" fmla="*/ 127 w 140"/>
                <a:gd name="T79" fmla="*/ 114 h 148"/>
                <a:gd name="T80" fmla="*/ 120 w 140"/>
                <a:gd name="T81" fmla="*/ 126 h 148"/>
                <a:gd name="T82" fmla="*/ 106 w 140"/>
                <a:gd name="T83" fmla="*/ 133 h 148"/>
                <a:gd name="T84" fmla="*/ 97 w 140"/>
                <a:gd name="T85" fmla="*/ 141 h 148"/>
                <a:gd name="T86" fmla="*/ 83 w 140"/>
                <a:gd name="T87" fmla="*/ 147 h 148"/>
                <a:gd name="T88" fmla="*/ 70 w 140"/>
                <a:gd name="T89" fmla="*/ 148 h 148"/>
                <a:gd name="T90" fmla="*/ 70 w 140"/>
                <a:gd name="T9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0" h="148">
                  <a:moveTo>
                    <a:pt x="70" y="148"/>
                  </a:moveTo>
                  <a:lnTo>
                    <a:pt x="63" y="147"/>
                  </a:lnTo>
                  <a:lnTo>
                    <a:pt x="55" y="147"/>
                  </a:lnTo>
                  <a:lnTo>
                    <a:pt x="49" y="143"/>
                  </a:lnTo>
                  <a:lnTo>
                    <a:pt x="42" y="141"/>
                  </a:lnTo>
                  <a:lnTo>
                    <a:pt x="30" y="133"/>
                  </a:lnTo>
                  <a:lnTo>
                    <a:pt x="19" y="126"/>
                  </a:lnTo>
                  <a:lnTo>
                    <a:pt x="11" y="114"/>
                  </a:lnTo>
                  <a:lnTo>
                    <a:pt x="6" y="103"/>
                  </a:lnTo>
                  <a:lnTo>
                    <a:pt x="2" y="95"/>
                  </a:lnTo>
                  <a:lnTo>
                    <a:pt x="0" y="88"/>
                  </a:lnTo>
                  <a:lnTo>
                    <a:pt x="0" y="80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57"/>
                  </a:lnTo>
                  <a:lnTo>
                    <a:pt x="2" y="50"/>
                  </a:lnTo>
                  <a:lnTo>
                    <a:pt x="6" y="44"/>
                  </a:lnTo>
                  <a:lnTo>
                    <a:pt x="11" y="33"/>
                  </a:lnTo>
                  <a:lnTo>
                    <a:pt x="19" y="21"/>
                  </a:lnTo>
                  <a:lnTo>
                    <a:pt x="30" y="12"/>
                  </a:lnTo>
                  <a:lnTo>
                    <a:pt x="42" y="6"/>
                  </a:lnTo>
                  <a:lnTo>
                    <a:pt x="49" y="2"/>
                  </a:lnTo>
                  <a:lnTo>
                    <a:pt x="55" y="0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83" y="0"/>
                  </a:lnTo>
                  <a:lnTo>
                    <a:pt x="97" y="6"/>
                  </a:lnTo>
                  <a:lnTo>
                    <a:pt x="106" y="12"/>
                  </a:lnTo>
                  <a:lnTo>
                    <a:pt x="120" y="21"/>
                  </a:lnTo>
                  <a:lnTo>
                    <a:pt x="127" y="33"/>
                  </a:lnTo>
                  <a:lnTo>
                    <a:pt x="135" y="44"/>
                  </a:lnTo>
                  <a:lnTo>
                    <a:pt x="137" y="50"/>
                  </a:lnTo>
                  <a:lnTo>
                    <a:pt x="139" y="57"/>
                  </a:lnTo>
                  <a:lnTo>
                    <a:pt x="140" y="67"/>
                  </a:lnTo>
                  <a:lnTo>
                    <a:pt x="140" y="74"/>
                  </a:lnTo>
                  <a:lnTo>
                    <a:pt x="140" y="80"/>
                  </a:lnTo>
                  <a:lnTo>
                    <a:pt x="139" y="88"/>
                  </a:lnTo>
                  <a:lnTo>
                    <a:pt x="137" y="95"/>
                  </a:lnTo>
                  <a:lnTo>
                    <a:pt x="135" y="103"/>
                  </a:lnTo>
                  <a:lnTo>
                    <a:pt x="127" y="114"/>
                  </a:lnTo>
                  <a:lnTo>
                    <a:pt x="120" y="126"/>
                  </a:lnTo>
                  <a:lnTo>
                    <a:pt x="106" y="133"/>
                  </a:lnTo>
                  <a:lnTo>
                    <a:pt x="97" y="141"/>
                  </a:lnTo>
                  <a:lnTo>
                    <a:pt x="83" y="147"/>
                  </a:lnTo>
                  <a:lnTo>
                    <a:pt x="70" y="148"/>
                  </a:lnTo>
                  <a:lnTo>
                    <a:pt x="70" y="148"/>
                  </a:lnTo>
                  <a:close/>
                </a:path>
              </a:pathLst>
            </a:custGeom>
            <a:solidFill>
              <a:srgbClr val="F0E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95" name="Freeform 135"/>
            <p:cNvSpPr>
              <a:spLocks/>
            </p:cNvSpPr>
            <p:nvPr/>
          </p:nvSpPr>
          <p:spPr bwMode="auto">
            <a:xfrm>
              <a:off x="4465" y="2093"/>
              <a:ext cx="72" cy="73"/>
            </a:xfrm>
            <a:custGeom>
              <a:avLst/>
              <a:gdLst>
                <a:gd name="T0" fmla="*/ 70 w 142"/>
                <a:gd name="T1" fmla="*/ 147 h 147"/>
                <a:gd name="T2" fmla="*/ 63 w 142"/>
                <a:gd name="T3" fmla="*/ 147 h 147"/>
                <a:gd name="T4" fmla="*/ 55 w 142"/>
                <a:gd name="T5" fmla="*/ 145 h 147"/>
                <a:gd name="T6" fmla="*/ 49 w 142"/>
                <a:gd name="T7" fmla="*/ 143 h 147"/>
                <a:gd name="T8" fmla="*/ 44 w 142"/>
                <a:gd name="T9" fmla="*/ 141 h 147"/>
                <a:gd name="T10" fmla="*/ 30 w 142"/>
                <a:gd name="T11" fmla="*/ 133 h 147"/>
                <a:gd name="T12" fmla="*/ 21 w 142"/>
                <a:gd name="T13" fmla="*/ 126 h 147"/>
                <a:gd name="T14" fmla="*/ 13 w 142"/>
                <a:gd name="T15" fmla="*/ 112 h 147"/>
                <a:gd name="T16" fmla="*/ 6 w 142"/>
                <a:gd name="T17" fmla="*/ 101 h 147"/>
                <a:gd name="T18" fmla="*/ 0 w 142"/>
                <a:gd name="T19" fmla="*/ 86 h 147"/>
                <a:gd name="T20" fmla="*/ 0 w 142"/>
                <a:gd name="T21" fmla="*/ 72 h 147"/>
                <a:gd name="T22" fmla="*/ 0 w 142"/>
                <a:gd name="T23" fmla="*/ 65 h 147"/>
                <a:gd name="T24" fmla="*/ 0 w 142"/>
                <a:gd name="T25" fmla="*/ 57 h 147"/>
                <a:gd name="T26" fmla="*/ 2 w 142"/>
                <a:gd name="T27" fmla="*/ 50 h 147"/>
                <a:gd name="T28" fmla="*/ 6 w 142"/>
                <a:gd name="T29" fmla="*/ 42 h 147"/>
                <a:gd name="T30" fmla="*/ 13 w 142"/>
                <a:gd name="T31" fmla="*/ 31 h 147"/>
                <a:gd name="T32" fmla="*/ 21 w 142"/>
                <a:gd name="T33" fmla="*/ 21 h 147"/>
                <a:gd name="T34" fmla="*/ 30 w 142"/>
                <a:gd name="T35" fmla="*/ 12 h 147"/>
                <a:gd name="T36" fmla="*/ 44 w 142"/>
                <a:gd name="T37" fmla="*/ 4 h 147"/>
                <a:gd name="T38" fmla="*/ 49 w 142"/>
                <a:gd name="T39" fmla="*/ 0 h 147"/>
                <a:gd name="T40" fmla="*/ 55 w 142"/>
                <a:gd name="T41" fmla="*/ 0 h 147"/>
                <a:gd name="T42" fmla="*/ 63 w 142"/>
                <a:gd name="T43" fmla="*/ 0 h 147"/>
                <a:gd name="T44" fmla="*/ 70 w 142"/>
                <a:gd name="T45" fmla="*/ 0 h 147"/>
                <a:gd name="T46" fmla="*/ 84 w 142"/>
                <a:gd name="T47" fmla="*/ 0 h 147"/>
                <a:gd name="T48" fmla="*/ 99 w 142"/>
                <a:gd name="T49" fmla="*/ 4 h 147"/>
                <a:gd name="T50" fmla="*/ 108 w 142"/>
                <a:gd name="T51" fmla="*/ 12 h 147"/>
                <a:gd name="T52" fmla="*/ 122 w 142"/>
                <a:gd name="T53" fmla="*/ 21 h 147"/>
                <a:gd name="T54" fmla="*/ 129 w 142"/>
                <a:gd name="T55" fmla="*/ 31 h 147"/>
                <a:gd name="T56" fmla="*/ 135 w 142"/>
                <a:gd name="T57" fmla="*/ 42 h 147"/>
                <a:gd name="T58" fmla="*/ 137 w 142"/>
                <a:gd name="T59" fmla="*/ 50 h 147"/>
                <a:gd name="T60" fmla="*/ 139 w 142"/>
                <a:gd name="T61" fmla="*/ 57 h 147"/>
                <a:gd name="T62" fmla="*/ 141 w 142"/>
                <a:gd name="T63" fmla="*/ 65 h 147"/>
                <a:gd name="T64" fmla="*/ 142 w 142"/>
                <a:gd name="T65" fmla="*/ 72 h 147"/>
                <a:gd name="T66" fmla="*/ 139 w 142"/>
                <a:gd name="T67" fmla="*/ 86 h 147"/>
                <a:gd name="T68" fmla="*/ 135 w 142"/>
                <a:gd name="T69" fmla="*/ 101 h 147"/>
                <a:gd name="T70" fmla="*/ 129 w 142"/>
                <a:gd name="T71" fmla="*/ 112 h 147"/>
                <a:gd name="T72" fmla="*/ 122 w 142"/>
                <a:gd name="T73" fmla="*/ 126 h 147"/>
                <a:gd name="T74" fmla="*/ 108 w 142"/>
                <a:gd name="T75" fmla="*/ 133 h 147"/>
                <a:gd name="T76" fmla="*/ 99 w 142"/>
                <a:gd name="T77" fmla="*/ 141 h 147"/>
                <a:gd name="T78" fmla="*/ 84 w 142"/>
                <a:gd name="T79" fmla="*/ 145 h 147"/>
                <a:gd name="T80" fmla="*/ 70 w 142"/>
                <a:gd name="T81" fmla="*/ 147 h 147"/>
                <a:gd name="T82" fmla="*/ 70 w 142"/>
                <a:gd name="T8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2" h="147">
                  <a:moveTo>
                    <a:pt x="70" y="147"/>
                  </a:moveTo>
                  <a:lnTo>
                    <a:pt x="63" y="147"/>
                  </a:lnTo>
                  <a:lnTo>
                    <a:pt x="55" y="145"/>
                  </a:lnTo>
                  <a:lnTo>
                    <a:pt x="49" y="143"/>
                  </a:lnTo>
                  <a:lnTo>
                    <a:pt x="44" y="141"/>
                  </a:lnTo>
                  <a:lnTo>
                    <a:pt x="30" y="133"/>
                  </a:lnTo>
                  <a:lnTo>
                    <a:pt x="21" y="126"/>
                  </a:lnTo>
                  <a:lnTo>
                    <a:pt x="13" y="112"/>
                  </a:lnTo>
                  <a:lnTo>
                    <a:pt x="6" y="101"/>
                  </a:lnTo>
                  <a:lnTo>
                    <a:pt x="0" y="86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57"/>
                  </a:lnTo>
                  <a:lnTo>
                    <a:pt x="2" y="50"/>
                  </a:lnTo>
                  <a:lnTo>
                    <a:pt x="6" y="42"/>
                  </a:lnTo>
                  <a:lnTo>
                    <a:pt x="13" y="31"/>
                  </a:lnTo>
                  <a:lnTo>
                    <a:pt x="21" y="21"/>
                  </a:lnTo>
                  <a:lnTo>
                    <a:pt x="30" y="12"/>
                  </a:lnTo>
                  <a:lnTo>
                    <a:pt x="44" y="4"/>
                  </a:lnTo>
                  <a:lnTo>
                    <a:pt x="49" y="0"/>
                  </a:lnTo>
                  <a:lnTo>
                    <a:pt x="55" y="0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84" y="0"/>
                  </a:lnTo>
                  <a:lnTo>
                    <a:pt x="99" y="4"/>
                  </a:lnTo>
                  <a:lnTo>
                    <a:pt x="108" y="12"/>
                  </a:lnTo>
                  <a:lnTo>
                    <a:pt x="122" y="21"/>
                  </a:lnTo>
                  <a:lnTo>
                    <a:pt x="129" y="31"/>
                  </a:lnTo>
                  <a:lnTo>
                    <a:pt x="135" y="42"/>
                  </a:lnTo>
                  <a:lnTo>
                    <a:pt x="137" y="50"/>
                  </a:lnTo>
                  <a:lnTo>
                    <a:pt x="139" y="57"/>
                  </a:lnTo>
                  <a:lnTo>
                    <a:pt x="141" y="65"/>
                  </a:lnTo>
                  <a:lnTo>
                    <a:pt x="142" y="72"/>
                  </a:lnTo>
                  <a:lnTo>
                    <a:pt x="139" y="86"/>
                  </a:lnTo>
                  <a:lnTo>
                    <a:pt x="135" y="101"/>
                  </a:lnTo>
                  <a:lnTo>
                    <a:pt x="129" y="112"/>
                  </a:lnTo>
                  <a:lnTo>
                    <a:pt x="122" y="126"/>
                  </a:lnTo>
                  <a:lnTo>
                    <a:pt x="108" y="133"/>
                  </a:lnTo>
                  <a:lnTo>
                    <a:pt x="99" y="141"/>
                  </a:lnTo>
                  <a:lnTo>
                    <a:pt x="84" y="145"/>
                  </a:lnTo>
                  <a:lnTo>
                    <a:pt x="70" y="147"/>
                  </a:lnTo>
                  <a:lnTo>
                    <a:pt x="70" y="147"/>
                  </a:lnTo>
                  <a:close/>
                </a:path>
              </a:pathLst>
            </a:custGeom>
            <a:solidFill>
              <a:srgbClr val="F0E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96" name="Freeform 136"/>
            <p:cNvSpPr>
              <a:spLocks/>
            </p:cNvSpPr>
            <p:nvPr/>
          </p:nvSpPr>
          <p:spPr bwMode="auto">
            <a:xfrm>
              <a:off x="4240" y="2134"/>
              <a:ext cx="70" cy="74"/>
            </a:xfrm>
            <a:custGeom>
              <a:avLst/>
              <a:gdLst>
                <a:gd name="T0" fmla="*/ 71 w 141"/>
                <a:gd name="T1" fmla="*/ 146 h 146"/>
                <a:gd name="T2" fmla="*/ 63 w 141"/>
                <a:gd name="T3" fmla="*/ 146 h 146"/>
                <a:gd name="T4" fmla="*/ 55 w 141"/>
                <a:gd name="T5" fmla="*/ 144 h 146"/>
                <a:gd name="T6" fmla="*/ 50 w 141"/>
                <a:gd name="T7" fmla="*/ 142 h 146"/>
                <a:gd name="T8" fmla="*/ 44 w 141"/>
                <a:gd name="T9" fmla="*/ 141 h 146"/>
                <a:gd name="T10" fmla="*/ 31 w 141"/>
                <a:gd name="T11" fmla="*/ 133 h 146"/>
                <a:gd name="T12" fmla="*/ 21 w 141"/>
                <a:gd name="T13" fmla="*/ 125 h 146"/>
                <a:gd name="T14" fmla="*/ 12 w 141"/>
                <a:gd name="T15" fmla="*/ 114 h 146"/>
                <a:gd name="T16" fmla="*/ 6 w 141"/>
                <a:gd name="T17" fmla="*/ 101 h 146"/>
                <a:gd name="T18" fmla="*/ 0 w 141"/>
                <a:gd name="T19" fmla="*/ 87 h 146"/>
                <a:gd name="T20" fmla="*/ 0 w 141"/>
                <a:gd name="T21" fmla="*/ 74 h 146"/>
                <a:gd name="T22" fmla="*/ 0 w 141"/>
                <a:gd name="T23" fmla="*/ 66 h 146"/>
                <a:gd name="T24" fmla="*/ 0 w 141"/>
                <a:gd name="T25" fmla="*/ 59 h 146"/>
                <a:gd name="T26" fmla="*/ 2 w 141"/>
                <a:gd name="T27" fmla="*/ 49 h 146"/>
                <a:gd name="T28" fmla="*/ 6 w 141"/>
                <a:gd name="T29" fmla="*/ 44 h 146"/>
                <a:gd name="T30" fmla="*/ 12 w 141"/>
                <a:gd name="T31" fmla="*/ 32 h 146"/>
                <a:gd name="T32" fmla="*/ 21 w 141"/>
                <a:gd name="T33" fmla="*/ 21 h 146"/>
                <a:gd name="T34" fmla="*/ 31 w 141"/>
                <a:gd name="T35" fmla="*/ 13 h 146"/>
                <a:gd name="T36" fmla="*/ 44 w 141"/>
                <a:gd name="T37" fmla="*/ 6 h 146"/>
                <a:gd name="T38" fmla="*/ 50 w 141"/>
                <a:gd name="T39" fmla="*/ 2 h 146"/>
                <a:gd name="T40" fmla="*/ 55 w 141"/>
                <a:gd name="T41" fmla="*/ 0 h 146"/>
                <a:gd name="T42" fmla="*/ 63 w 141"/>
                <a:gd name="T43" fmla="*/ 0 h 146"/>
                <a:gd name="T44" fmla="*/ 71 w 141"/>
                <a:gd name="T45" fmla="*/ 0 h 146"/>
                <a:gd name="T46" fmla="*/ 84 w 141"/>
                <a:gd name="T47" fmla="*/ 0 h 146"/>
                <a:gd name="T48" fmla="*/ 97 w 141"/>
                <a:gd name="T49" fmla="*/ 6 h 146"/>
                <a:gd name="T50" fmla="*/ 109 w 141"/>
                <a:gd name="T51" fmla="*/ 13 h 146"/>
                <a:gd name="T52" fmla="*/ 120 w 141"/>
                <a:gd name="T53" fmla="*/ 21 h 146"/>
                <a:gd name="T54" fmla="*/ 130 w 141"/>
                <a:gd name="T55" fmla="*/ 32 h 146"/>
                <a:gd name="T56" fmla="*/ 135 w 141"/>
                <a:gd name="T57" fmla="*/ 44 h 146"/>
                <a:gd name="T58" fmla="*/ 137 w 141"/>
                <a:gd name="T59" fmla="*/ 49 h 146"/>
                <a:gd name="T60" fmla="*/ 139 w 141"/>
                <a:gd name="T61" fmla="*/ 59 h 146"/>
                <a:gd name="T62" fmla="*/ 141 w 141"/>
                <a:gd name="T63" fmla="*/ 66 h 146"/>
                <a:gd name="T64" fmla="*/ 141 w 141"/>
                <a:gd name="T65" fmla="*/ 74 h 146"/>
                <a:gd name="T66" fmla="*/ 139 w 141"/>
                <a:gd name="T67" fmla="*/ 87 h 146"/>
                <a:gd name="T68" fmla="*/ 135 w 141"/>
                <a:gd name="T69" fmla="*/ 101 h 146"/>
                <a:gd name="T70" fmla="*/ 130 w 141"/>
                <a:gd name="T71" fmla="*/ 114 h 146"/>
                <a:gd name="T72" fmla="*/ 120 w 141"/>
                <a:gd name="T73" fmla="*/ 125 h 146"/>
                <a:gd name="T74" fmla="*/ 109 w 141"/>
                <a:gd name="T75" fmla="*/ 133 h 146"/>
                <a:gd name="T76" fmla="*/ 97 w 141"/>
                <a:gd name="T77" fmla="*/ 141 h 146"/>
                <a:gd name="T78" fmla="*/ 84 w 141"/>
                <a:gd name="T79" fmla="*/ 144 h 146"/>
                <a:gd name="T80" fmla="*/ 71 w 141"/>
                <a:gd name="T81" fmla="*/ 146 h 146"/>
                <a:gd name="T82" fmla="*/ 71 w 141"/>
                <a:gd name="T83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1" h="146">
                  <a:moveTo>
                    <a:pt x="71" y="146"/>
                  </a:moveTo>
                  <a:lnTo>
                    <a:pt x="63" y="146"/>
                  </a:lnTo>
                  <a:lnTo>
                    <a:pt x="55" y="144"/>
                  </a:lnTo>
                  <a:lnTo>
                    <a:pt x="50" y="142"/>
                  </a:lnTo>
                  <a:lnTo>
                    <a:pt x="44" y="141"/>
                  </a:lnTo>
                  <a:lnTo>
                    <a:pt x="31" y="133"/>
                  </a:lnTo>
                  <a:lnTo>
                    <a:pt x="21" y="125"/>
                  </a:lnTo>
                  <a:lnTo>
                    <a:pt x="12" y="114"/>
                  </a:lnTo>
                  <a:lnTo>
                    <a:pt x="6" y="101"/>
                  </a:lnTo>
                  <a:lnTo>
                    <a:pt x="0" y="87"/>
                  </a:lnTo>
                  <a:lnTo>
                    <a:pt x="0" y="74"/>
                  </a:lnTo>
                  <a:lnTo>
                    <a:pt x="0" y="66"/>
                  </a:lnTo>
                  <a:lnTo>
                    <a:pt x="0" y="59"/>
                  </a:lnTo>
                  <a:lnTo>
                    <a:pt x="2" y="49"/>
                  </a:lnTo>
                  <a:lnTo>
                    <a:pt x="6" y="44"/>
                  </a:lnTo>
                  <a:lnTo>
                    <a:pt x="12" y="32"/>
                  </a:lnTo>
                  <a:lnTo>
                    <a:pt x="21" y="21"/>
                  </a:lnTo>
                  <a:lnTo>
                    <a:pt x="31" y="13"/>
                  </a:lnTo>
                  <a:lnTo>
                    <a:pt x="44" y="6"/>
                  </a:lnTo>
                  <a:lnTo>
                    <a:pt x="50" y="2"/>
                  </a:lnTo>
                  <a:lnTo>
                    <a:pt x="55" y="0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84" y="0"/>
                  </a:lnTo>
                  <a:lnTo>
                    <a:pt x="97" y="6"/>
                  </a:lnTo>
                  <a:lnTo>
                    <a:pt x="109" y="13"/>
                  </a:lnTo>
                  <a:lnTo>
                    <a:pt x="120" y="21"/>
                  </a:lnTo>
                  <a:lnTo>
                    <a:pt x="130" y="32"/>
                  </a:lnTo>
                  <a:lnTo>
                    <a:pt x="135" y="44"/>
                  </a:lnTo>
                  <a:lnTo>
                    <a:pt x="137" y="49"/>
                  </a:lnTo>
                  <a:lnTo>
                    <a:pt x="139" y="59"/>
                  </a:lnTo>
                  <a:lnTo>
                    <a:pt x="141" y="66"/>
                  </a:lnTo>
                  <a:lnTo>
                    <a:pt x="141" y="74"/>
                  </a:lnTo>
                  <a:lnTo>
                    <a:pt x="139" y="87"/>
                  </a:lnTo>
                  <a:lnTo>
                    <a:pt x="135" y="101"/>
                  </a:lnTo>
                  <a:lnTo>
                    <a:pt x="130" y="114"/>
                  </a:lnTo>
                  <a:lnTo>
                    <a:pt x="120" y="125"/>
                  </a:lnTo>
                  <a:lnTo>
                    <a:pt x="109" y="133"/>
                  </a:lnTo>
                  <a:lnTo>
                    <a:pt x="97" y="141"/>
                  </a:lnTo>
                  <a:lnTo>
                    <a:pt x="84" y="144"/>
                  </a:lnTo>
                  <a:lnTo>
                    <a:pt x="71" y="146"/>
                  </a:lnTo>
                  <a:lnTo>
                    <a:pt x="71" y="146"/>
                  </a:lnTo>
                  <a:close/>
                </a:path>
              </a:pathLst>
            </a:custGeom>
            <a:solidFill>
              <a:srgbClr val="F0E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97" name="Freeform 137"/>
            <p:cNvSpPr>
              <a:spLocks/>
            </p:cNvSpPr>
            <p:nvPr/>
          </p:nvSpPr>
          <p:spPr bwMode="auto">
            <a:xfrm>
              <a:off x="4371" y="2816"/>
              <a:ext cx="70" cy="82"/>
            </a:xfrm>
            <a:custGeom>
              <a:avLst/>
              <a:gdLst>
                <a:gd name="T0" fmla="*/ 70 w 138"/>
                <a:gd name="T1" fmla="*/ 166 h 166"/>
                <a:gd name="T2" fmla="*/ 62 w 138"/>
                <a:gd name="T3" fmla="*/ 166 h 166"/>
                <a:gd name="T4" fmla="*/ 55 w 138"/>
                <a:gd name="T5" fmla="*/ 164 h 166"/>
                <a:gd name="T6" fmla="*/ 47 w 138"/>
                <a:gd name="T7" fmla="*/ 160 h 166"/>
                <a:gd name="T8" fmla="*/ 41 w 138"/>
                <a:gd name="T9" fmla="*/ 160 h 166"/>
                <a:gd name="T10" fmla="*/ 30 w 138"/>
                <a:gd name="T11" fmla="*/ 151 h 166"/>
                <a:gd name="T12" fmla="*/ 21 w 138"/>
                <a:gd name="T13" fmla="*/ 141 h 166"/>
                <a:gd name="T14" fmla="*/ 11 w 138"/>
                <a:gd name="T15" fmla="*/ 128 h 166"/>
                <a:gd name="T16" fmla="*/ 3 w 138"/>
                <a:gd name="T17" fmla="*/ 115 h 166"/>
                <a:gd name="T18" fmla="*/ 2 w 138"/>
                <a:gd name="T19" fmla="*/ 107 h 166"/>
                <a:gd name="T20" fmla="*/ 0 w 138"/>
                <a:gd name="T21" fmla="*/ 99 h 166"/>
                <a:gd name="T22" fmla="*/ 0 w 138"/>
                <a:gd name="T23" fmla="*/ 92 h 166"/>
                <a:gd name="T24" fmla="*/ 0 w 138"/>
                <a:gd name="T25" fmla="*/ 84 h 166"/>
                <a:gd name="T26" fmla="*/ 0 w 138"/>
                <a:gd name="T27" fmla="*/ 75 h 166"/>
                <a:gd name="T28" fmla="*/ 0 w 138"/>
                <a:gd name="T29" fmla="*/ 67 h 166"/>
                <a:gd name="T30" fmla="*/ 2 w 138"/>
                <a:gd name="T31" fmla="*/ 59 h 166"/>
                <a:gd name="T32" fmla="*/ 3 w 138"/>
                <a:gd name="T33" fmla="*/ 52 h 166"/>
                <a:gd name="T34" fmla="*/ 11 w 138"/>
                <a:gd name="T35" fmla="*/ 37 h 166"/>
                <a:gd name="T36" fmla="*/ 21 w 138"/>
                <a:gd name="T37" fmla="*/ 25 h 166"/>
                <a:gd name="T38" fmla="*/ 30 w 138"/>
                <a:gd name="T39" fmla="*/ 14 h 166"/>
                <a:gd name="T40" fmla="*/ 41 w 138"/>
                <a:gd name="T41" fmla="*/ 6 h 166"/>
                <a:gd name="T42" fmla="*/ 47 w 138"/>
                <a:gd name="T43" fmla="*/ 2 h 166"/>
                <a:gd name="T44" fmla="*/ 55 w 138"/>
                <a:gd name="T45" fmla="*/ 2 h 166"/>
                <a:gd name="T46" fmla="*/ 62 w 138"/>
                <a:gd name="T47" fmla="*/ 0 h 166"/>
                <a:gd name="T48" fmla="*/ 70 w 138"/>
                <a:gd name="T49" fmla="*/ 0 h 166"/>
                <a:gd name="T50" fmla="*/ 81 w 138"/>
                <a:gd name="T51" fmla="*/ 2 h 166"/>
                <a:gd name="T52" fmla="*/ 95 w 138"/>
                <a:gd name="T53" fmla="*/ 6 h 166"/>
                <a:gd name="T54" fmla="*/ 106 w 138"/>
                <a:gd name="T55" fmla="*/ 14 h 166"/>
                <a:gd name="T56" fmla="*/ 118 w 138"/>
                <a:gd name="T57" fmla="*/ 25 h 166"/>
                <a:gd name="T58" fmla="*/ 125 w 138"/>
                <a:gd name="T59" fmla="*/ 37 h 166"/>
                <a:gd name="T60" fmla="*/ 131 w 138"/>
                <a:gd name="T61" fmla="*/ 52 h 166"/>
                <a:gd name="T62" fmla="*/ 133 w 138"/>
                <a:gd name="T63" fmla="*/ 59 h 166"/>
                <a:gd name="T64" fmla="*/ 135 w 138"/>
                <a:gd name="T65" fmla="*/ 67 h 166"/>
                <a:gd name="T66" fmla="*/ 137 w 138"/>
                <a:gd name="T67" fmla="*/ 75 h 166"/>
                <a:gd name="T68" fmla="*/ 138 w 138"/>
                <a:gd name="T69" fmla="*/ 84 h 166"/>
                <a:gd name="T70" fmla="*/ 137 w 138"/>
                <a:gd name="T71" fmla="*/ 92 h 166"/>
                <a:gd name="T72" fmla="*/ 135 w 138"/>
                <a:gd name="T73" fmla="*/ 99 h 166"/>
                <a:gd name="T74" fmla="*/ 133 w 138"/>
                <a:gd name="T75" fmla="*/ 107 h 166"/>
                <a:gd name="T76" fmla="*/ 131 w 138"/>
                <a:gd name="T77" fmla="*/ 115 h 166"/>
                <a:gd name="T78" fmla="*/ 125 w 138"/>
                <a:gd name="T79" fmla="*/ 128 h 166"/>
                <a:gd name="T80" fmla="*/ 118 w 138"/>
                <a:gd name="T81" fmla="*/ 141 h 166"/>
                <a:gd name="T82" fmla="*/ 106 w 138"/>
                <a:gd name="T83" fmla="*/ 151 h 166"/>
                <a:gd name="T84" fmla="*/ 95 w 138"/>
                <a:gd name="T85" fmla="*/ 160 h 166"/>
                <a:gd name="T86" fmla="*/ 81 w 138"/>
                <a:gd name="T87" fmla="*/ 164 h 166"/>
                <a:gd name="T88" fmla="*/ 70 w 138"/>
                <a:gd name="T89" fmla="*/ 166 h 166"/>
                <a:gd name="T90" fmla="*/ 70 w 138"/>
                <a:gd name="T9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8" h="166">
                  <a:moveTo>
                    <a:pt x="70" y="166"/>
                  </a:moveTo>
                  <a:lnTo>
                    <a:pt x="62" y="166"/>
                  </a:lnTo>
                  <a:lnTo>
                    <a:pt x="55" y="164"/>
                  </a:lnTo>
                  <a:lnTo>
                    <a:pt x="47" y="160"/>
                  </a:lnTo>
                  <a:lnTo>
                    <a:pt x="41" y="160"/>
                  </a:lnTo>
                  <a:lnTo>
                    <a:pt x="30" y="151"/>
                  </a:lnTo>
                  <a:lnTo>
                    <a:pt x="21" y="141"/>
                  </a:lnTo>
                  <a:lnTo>
                    <a:pt x="11" y="128"/>
                  </a:lnTo>
                  <a:lnTo>
                    <a:pt x="3" y="115"/>
                  </a:lnTo>
                  <a:lnTo>
                    <a:pt x="2" y="107"/>
                  </a:lnTo>
                  <a:lnTo>
                    <a:pt x="0" y="99"/>
                  </a:lnTo>
                  <a:lnTo>
                    <a:pt x="0" y="92"/>
                  </a:lnTo>
                  <a:lnTo>
                    <a:pt x="0" y="84"/>
                  </a:lnTo>
                  <a:lnTo>
                    <a:pt x="0" y="75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3" y="52"/>
                  </a:lnTo>
                  <a:lnTo>
                    <a:pt x="11" y="37"/>
                  </a:lnTo>
                  <a:lnTo>
                    <a:pt x="21" y="25"/>
                  </a:lnTo>
                  <a:lnTo>
                    <a:pt x="30" y="14"/>
                  </a:lnTo>
                  <a:lnTo>
                    <a:pt x="41" y="6"/>
                  </a:lnTo>
                  <a:lnTo>
                    <a:pt x="47" y="2"/>
                  </a:lnTo>
                  <a:lnTo>
                    <a:pt x="55" y="2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81" y="2"/>
                  </a:lnTo>
                  <a:lnTo>
                    <a:pt x="95" y="6"/>
                  </a:lnTo>
                  <a:lnTo>
                    <a:pt x="106" y="14"/>
                  </a:lnTo>
                  <a:lnTo>
                    <a:pt x="118" y="25"/>
                  </a:lnTo>
                  <a:lnTo>
                    <a:pt x="125" y="37"/>
                  </a:lnTo>
                  <a:lnTo>
                    <a:pt x="131" y="52"/>
                  </a:lnTo>
                  <a:lnTo>
                    <a:pt x="133" y="59"/>
                  </a:lnTo>
                  <a:lnTo>
                    <a:pt x="135" y="67"/>
                  </a:lnTo>
                  <a:lnTo>
                    <a:pt x="137" y="75"/>
                  </a:lnTo>
                  <a:lnTo>
                    <a:pt x="138" y="84"/>
                  </a:lnTo>
                  <a:lnTo>
                    <a:pt x="137" y="92"/>
                  </a:lnTo>
                  <a:lnTo>
                    <a:pt x="135" y="99"/>
                  </a:lnTo>
                  <a:lnTo>
                    <a:pt x="133" y="107"/>
                  </a:lnTo>
                  <a:lnTo>
                    <a:pt x="131" y="115"/>
                  </a:lnTo>
                  <a:lnTo>
                    <a:pt x="125" y="128"/>
                  </a:lnTo>
                  <a:lnTo>
                    <a:pt x="118" y="141"/>
                  </a:lnTo>
                  <a:lnTo>
                    <a:pt x="106" y="151"/>
                  </a:lnTo>
                  <a:lnTo>
                    <a:pt x="95" y="160"/>
                  </a:lnTo>
                  <a:lnTo>
                    <a:pt x="81" y="164"/>
                  </a:lnTo>
                  <a:lnTo>
                    <a:pt x="70" y="166"/>
                  </a:lnTo>
                  <a:lnTo>
                    <a:pt x="70" y="166"/>
                  </a:lnTo>
                  <a:close/>
                </a:path>
              </a:pathLst>
            </a:custGeom>
            <a:solidFill>
              <a:srgbClr val="CFC9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98" name="Freeform 138"/>
            <p:cNvSpPr>
              <a:spLocks/>
            </p:cNvSpPr>
            <p:nvPr/>
          </p:nvSpPr>
          <p:spPr bwMode="auto">
            <a:xfrm>
              <a:off x="4445" y="2739"/>
              <a:ext cx="94" cy="112"/>
            </a:xfrm>
            <a:custGeom>
              <a:avLst/>
              <a:gdLst>
                <a:gd name="T0" fmla="*/ 82 w 186"/>
                <a:gd name="T1" fmla="*/ 222 h 224"/>
                <a:gd name="T2" fmla="*/ 65 w 186"/>
                <a:gd name="T3" fmla="*/ 218 h 224"/>
                <a:gd name="T4" fmla="*/ 49 w 186"/>
                <a:gd name="T5" fmla="*/ 209 h 224"/>
                <a:gd name="T6" fmla="*/ 32 w 186"/>
                <a:gd name="T7" fmla="*/ 195 h 224"/>
                <a:gd name="T8" fmla="*/ 19 w 186"/>
                <a:gd name="T9" fmla="*/ 182 h 224"/>
                <a:gd name="T10" fmla="*/ 11 w 186"/>
                <a:gd name="T11" fmla="*/ 163 h 224"/>
                <a:gd name="T12" fmla="*/ 2 w 186"/>
                <a:gd name="T13" fmla="*/ 144 h 224"/>
                <a:gd name="T14" fmla="*/ 0 w 186"/>
                <a:gd name="T15" fmla="*/ 123 h 224"/>
                <a:gd name="T16" fmla="*/ 0 w 186"/>
                <a:gd name="T17" fmla="*/ 100 h 224"/>
                <a:gd name="T18" fmla="*/ 2 w 186"/>
                <a:gd name="T19" fmla="*/ 77 h 224"/>
                <a:gd name="T20" fmla="*/ 11 w 186"/>
                <a:gd name="T21" fmla="*/ 57 h 224"/>
                <a:gd name="T22" fmla="*/ 19 w 186"/>
                <a:gd name="T23" fmla="*/ 39 h 224"/>
                <a:gd name="T24" fmla="*/ 32 w 186"/>
                <a:gd name="T25" fmla="*/ 24 h 224"/>
                <a:gd name="T26" fmla="*/ 49 w 186"/>
                <a:gd name="T27" fmla="*/ 11 h 224"/>
                <a:gd name="T28" fmla="*/ 65 w 186"/>
                <a:gd name="T29" fmla="*/ 3 h 224"/>
                <a:gd name="T30" fmla="*/ 82 w 186"/>
                <a:gd name="T31" fmla="*/ 0 h 224"/>
                <a:gd name="T32" fmla="*/ 103 w 186"/>
                <a:gd name="T33" fmla="*/ 0 h 224"/>
                <a:gd name="T34" fmla="*/ 120 w 186"/>
                <a:gd name="T35" fmla="*/ 3 h 224"/>
                <a:gd name="T36" fmla="*/ 137 w 186"/>
                <a:gd name="T37" fmla="*/ 11 h 224"/>
                <a:gd name="T38" fmla="*/ 150 w 186"/>
                <a:gd name="T39" fmla="*/ 24 h 224"/>
                <a:gd name="T40" fmla="*/ 163 w 186"/>
                <a:gd name="T41" fmla="*/ 39 h 224"/>
                <a:gd name="T42" fmla="*/ 173 w 186"/>
                <a:gd name="T43" fmla="*/ 57 h 224"/>
                <a:gd name="T44" fmla="*/ 181 w 186"/>
                <a:gd name="T45" fmla="*/ 77 h 224"/>
                <a:gd name="T46" fmla="*/ 184 w 186"/>
                <a:gd name="T47" fmla="*/ 100 h 224"/>
                <a:gd name="T48" fmla="*/ 184 w 186"/>
                <a:gd name="T49" fmla="*/ 123 h 224"/>
                <a:gd name="T50" fmla="*/ 181 w 186"/>
                <a:gd name="T51" fmla="*/ 144 h 224"/>
                <a:gd name="T52" fmla="*/ 173 w 186"/>
                <a:gd name="T53" fmla="*/ 163 h 224"/>
                <a:gd name="T54" fmla="*/ 163 w 186"/>
                <a:gd name="T55" fmla="*/ 182 h 224"/>
                <a:gd name="T56" fmla="*/ 150 w 186"/>
                <a:gd name="T57" fmla="*/ 195 h 224"/>
                <a:gd name="T58" fmla="*/ 137 w 186"/>
                <a:gd name="T59" fmla="*/ 209 h 224"/>
                <a:gd name="T60" fmla="*/ 120 w 186"/>
                <a:gd name="T61" fmla="*/ 218 h 224"/>
                <a:gd name="T62" fmla="*/ 103 w 186"/>
                <a:gd name="T63" fmla="*/ 222 h 224"/>
                <a:gd name="T64" fmla="*/ 93 w 186"/>
                <a:gd name="T65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6" h="224">
                  <a:moveTo>
                    <a:pt x="93" y="224"/>
                  </a:moveTo>
                  <a:lnTo>
                    <a:pt x="82" y="222"/>
                  </a:lnTo>
                  <a:lnTo>
                    <a:pt x="74" y="222"/>
                  </a:lnTo>
                  <a:lnTo>
                    <a:pt x="65" y="218"/>
                  </a:lnTo>
                  <a:lnTo>
                    <a:pt x="57" y="214"/>
                  </a:lnTo>
                  <a:lnTo>
                    <a:pt x="49" y="209"/>
                  </a:lnTo>
                  <a:lnTo>
                    <a:pt x="40" y="203"/>
                  </a:lnTo>
                  <a:lnTo>
                    <a:pt x="32" y="195"/>
                  </a:lnTo>
                  <a:lnTo>
                    <a:pt x="28" y="191"/>
                  </a:lnTo>
                  <a:lnTo>
                    <a:pt x="19" y="182"/>
                  </a:lnTo>
                  <a:lnTo>
                    <a:pt x="15" y="172"/>
                  </a:lnTo>
                  <a:lnTo>
                    <a:pt x="11" y="163"/>
                  </a:lnTo>
                  <a:lnTo>
                    <a:pt x="6" y="155"/>
                  </a:lnTo>
                  <a:lnTo>
                    <a:pt x="2" y="144"/>
                  </a:lnTo>
                  <a:lnTo>
                    <a:pt x="2" y="133"/>
                  </a:lnTo>
                  <a:lnTo>
                    <a:pt x="0" y="123"/>
                  </a:lnTo>
                  <a:lnTo>
                    <a:pt x="0" y="112"/>
                  </a:lnTo>
                  <a:lnTo>
                    <a:pt x="0" y="100"/>
                  </a:lnTo>
                  <a:lnTo>
                    <a:pt x="2" y="89"/>
                  </a:lnTo>
                  <a:lnTo>
                    <a:pt x="2" y="77"/>
                  </a:lnTo>
                  <a:lnTo>
                    <a:pt x="6" y="68"/>
                  </a:lnTo>
                  <a:lnTo>
                    <a:pt x="11" y="57"/>
                  </a:lnTo>
                  <a:lnTo>
                    <a:pt x="15" y="49"/>
                  </a:lnTo>
                  <a:lnTo>
                    <a:pt x="19" y="39"/>
                  </a:lnTo>
                  <a:lnTo>
                    <a:pt x="28" y="34"/>
                  </a:lnTo>
                  <a:lnTo>
                    <a:pt x="32" y="24"/>
                  </a:lnTo>
                  <a:lnTo>
                    <a:pt x="40" y="19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3"/>
                  </a:lnTo>
                  <a:lnTo>
                    <a:pt x="74" y="1"/>
                  </a:lnTo>
                  <a:lnTo>
                    <a:pt x="82" y="0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0" y="1"/>
                  </a:lnTo>
                  <a:lnTo>
                    <a:pt x="120" y="3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9"/>
                  </a:lnTo>
                  <a:lnTo>
                    <a:pt x="150" y="24"/>
                  </a:lnTo>
                  <a:lnTo>
                    <a:pt x="158" y="34"/>
                  </a:lnTo>
                  <a:lnTo>
                    <a:pt x="163" y="39"/>
                  </a:lnTo>
                  <a:lnTo>
                    <a:pt x="169" y="49"/>
                  </a:lnTo>
                  <a:lnTo>
                    <a:pt x="173" y="57"/>
                  </a:lnTo>
                  <a:lnTo>
                    <a:pt x="179" y="68"/>
                  </a:lnTo>
                  <a:lnTo>
                    <a:pt x="181" y="77"/>
                  </a:lnTo>
                  <a:lnTo>
                    <a:pt x="182" y="89"/>
                  </a:lnTo>
                  <a:lnTo>
                    <a:pt x="184" y="100"/>
                  </a:lnTo>
                  <a:lnTo>
                    <a:pt x="186" y="112"/>
                  </a:lnTo>
                  <a:lnTo>
                    <a:pt x="184" y="123"/>
                  </a:lnTo>
                  <a:lnTo>
                    <a:pt x="182" y="133"/>
                  </a:lnTo>
                  <a:lnTo>
                    <a:pt x="181" y="144"/>
                  </a:lnTo>
                  <a:lnTo>
                    <a:pt x="179" y="155"/>
                  </a:lnTo>
                  <a:lnTo>
                    <a:pt x="173" y="163"/>
                  </a:lnTo>
                  <a:lnTo>
                    <a:pt x="169" y="172"/>
                  </a:lnTo>
                  <a:lnTo>
                    <a:pt x="163" y="182"/>
                  </a:lnTo>
                  <a:lnTo>
                    <a:pt x="158" y="191"/>
                  </a:lnTo>
                  <a:lnTo>
                    <a:pt x="150" y="195"/>
                  </a:lnTo>
                  <a:lnTo>
                    <a:pt x="144" y="203"/>
                  </a:lnTo>
                  <a:lnTo>
                    <a:pt x="137" y="209"/>
                  </a:lnTo>
                  <a:lnTo>
                    <a:pt x="129" y="214"/>
                  </a:lnTo>
                  <a:lnTo>
                    <a:pt x="120" y="218"/>
                  </a:lnTo>
                  <a:lnTo>
                    <a:pt x="110" y="222"/>
                  </a:lnTo>
                  <a:lnTo>
                    <a:pt x="103" y="222"/>
                  </a:lnTo>
                  <a:lnTo>
                    <a:pt x="93" y="224"/>
                  </a:lnTo>
                  <a:lnTo>
                    <a:pt x="93" y="224"/>
                  </a:lnTo>
                  <a:close/>
                </a:path>
              </a:pathLst>
            </a:custGeom>
            <a:solidFill>
              <a:srgbClr val="CFC9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76300" name="Text Box 140"/>
          <p:cNvSpPr txBox="1">
            <a:spLocks noChangeArrowheads="1"/>
          </p:cNvSpPr>
          <p:nvPr/>
        </p:nvSpPr>
        <p:spPr bwMode="auto">
          <a:xfrm>
            <a:off x="3397250" y="2313658"/>
            <a:ext cx="22288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20% overshoot</a:t>
            </a:r>
          </a:p>
          <a:p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18ms settling time</a:t>
            </a:r>
          </a:p>
        </p:txBody>
      </p:sp>
      <p:grpSp>
        <p:nvGrpSpPr>
          <p:cNvPr id="476207" name="Group 47"/>
          <p:cNvGrpSpPr>
            <a:grpSpLocks/>
          </p:cNvGrpSpPr>
          <p:nvPr/>
        </p:nvGrpSpPr>
        <p:grpSpPr bwMode="auto">
          <a:xfrm flipH="1">
            <a:off x="1544638" y="3793208"/>
            <a:ext cx="1789112" cy="1506537"/>
            <a:chOff x="1429" y="1979"/>
            <a:chExt cx="1127" cy="949"/>
          </a:xfrm>
        </p:grpSpPr>
        <p:sp>
          <p:nvSpPr>
            <p:cNvPr id="476208" name="AutoShape 48"/>
            <p:cNvSpPr>
              <a:spLocks noChangeArrowheads="1"/>
            </p:cNvSpPr>
            <p:nvPr/>
          </p:nvSpPr>
          <p:spPr bwMode="auto">
            <a:xfrm rot="16200000" flipH="1">
              <a:off x="1517" y="1891"/>
              <a:ext cx="949" cy="1126"/>
            </a:xfrm>
            <a:prstGeom prst="parallelogram">
              <a:avLst>
                <a:gd name="adj" fmla="val 42569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6209" name="Line 49"/>
            <p:cNvSpPr>
              <a:spLocks noChangeShapeType="1"/>
            </p:cNvSpPr>
            <p:nvPr/>
          </p:nvSpPr>
          <p:spPr bwMode="auto">
            <a:xfrm flipV="1">
              <a:off x="1852" y="2182"/>
              <a:ext cx="105" cy="3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10" name="Line 50"/>
            <p:cNvSpPr>
              <a:spLocks noChangeShapeType="1"/>
            </p:cNvSpPr>
            <p:nvPr/>
          </p:nvSpPr>
          <p:spPr bwMode="auto">
            <a:xfrm flipH="1">
              <a:off x="1942" y="2698"/>
              <a:ext cx="105" cy="3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11" name="Line 51"/>
            <p:cNvSpPr>
              <a:spLocks noChangeShapeType="1"/>
            </p:cNvSpPr>
            <p:nvPr/>
          </p:nvSpPr>
          <p:spPr bwMode="auto">
            <a:xfrm flipV="1">
              <a:off x="2556" y="2175"/>
              <a:ext cx="0" cy="7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6212" name="Line 52"/>
            <p:cNvSpPr>
              <a:spLocks noChangeShapeType="1"/>
            </p:cNvSpPr>
            <p:nvPr/>
          </p:nvSpPr>
          <p:spPr bwMode="auto">
            <a:xfrm>
              <a:off x="1429" y="2651"/>
              <a:ext cx="0" cy="7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76302" name="Oval 142"/>
          <p:cNvSpPr>
            <a:spLocks noChangeArrowheads="1"/>
          </p:cNvSpPr>
          <p:nvPr/>
        </p:nvSpPr>
        <p:spPr bwMode="auto">
          <a:xfrm>
            <a:off x="1228725" y="3461420"/>
            <a:ext cx="625475" cy="625475"/>
          </a:xfrm>
          <a:prstGeom prst="ellipse">
            <a:avLst/>
          </a:prstGeom>
          <a:noFill/>
          <a:ln w="28575" cap="rnd">
            <a:solidFill>
              <a:srgbClr val="FF0066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ko-KR" altLang="en-US">
              <a:solidFill>
                <a:srgbClr val="333333"/>
              </a:solidFill>
              <a:latin typeface="Arial" charset="0"/>
            </a:endParaRPr>
          </a:p>
        </p:txBody>
      </p:sp>
      <p:sp>
        <p:nvSpPr>
          <p:cNvPr id="476304" name="Rectangle 14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제어</a:t>
            </a:r>
            <a:r>
              <a:rPr lang="en-US" altLang="ko-KR" dirty="0"/>
              <a:t>(Learning Control)</a:t>
            </a:r>
          </a:p>
        </p:txBody>
      </p:sp>
      <p:sp>
        <p:nvSpPr>
          <p:cNvPr id="476307" name="Text Box 147"/>
          <p:cNvSpPr txBox="1">
            <a:spLocks noChangeArrowheads="1"/>
          </p:cNvSpPr>
          <p:nvPr/>
        </p:nvSpPr>
        <p:spPr bwMode="auto">
          <a:xfrm>
            <a:off x="5399088" y="3929733"/>
            <a:ext cx="35306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PID control</a:t>
            </a:r>
          </a:p>
          <a:p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State-feedback control</a:t>
            </a:r>
          </a:p>
          <a:p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Optimal path tracking control</a:t>
            </a:r>
          </a:p>
          <a:p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Conventional adaptive control</a:t>
            </a:r>
          </a:p>
        </p:txBody>
      </p:sp>
      <p:sp>
        <p:nvSpPr>
          <p:cNvPr id="476311" name="Text Box 151"/>
          <p:cNvSpPr txBox="1">
            <a:spLocks noChangeArrowheads="1"/>
          </p:cNvSpPr>
          <p:nvPr/>
        </p:nvSpPr>
        <p:spPr bwMode="auto">
          <a:xfrm>
            <a:off x="3681413" y="5872833"/>
            <a:ext cx="52054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Require much prior knowledge</a:t>
            </a:r>
            <a:r>
              <a:rPr lang="ko-KR" altLang="en-US" sz="2000">
                <a:solidFill>
                  <a:srgbClr val="333333"/>
                </a:solidFill>
                <a:latin typeface="Arial" charset="0"/>
              </a:rPr>
              <a:t> </a:t>
            </a:r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of the system</a:t>
            </a:r>
          </a:p>
        </p:txBody>
      </p:sp>
      <p:sp>
        <p:nvSpPr>
          <p:cNvPr id="476316" name="Freeform 156"/>
          <p:cNvSpPr>
            <a:spLocks/>
          </p:cNvSpPr>
          <p:nvPr/>
        </p:nvSpPr>
        <p:spPr bwMode="auto">
          <a:xfrm rot="3867177">
            <a:off x="5169694" y="3116139"/>
            <a:ext cx="887413" cy="923925"/>
          </a:xfrm>
          <a:custGeom>
            <a:avLst/>
            <a:gdLst>
              <a:gd name="T0" fmla="*/ 169 w 1117"/>
              <a:gd name="T1" fmla="*/ 481 h 1164"/>
              <a:gd name="T2" fmla="*/ 0 w 1117"/>
              <a:gd name="T3" fmla="*/ 450 h 1164"/>
              <a:gd name="T4" fmla="*/ 410 w 1117"/>
              <a:gd name="T5" fmla="*/ 1164 h 1164"/>
              <a:gd name="T6" fmla="*/ 1065 w 1117"/>
              <a:gd name="T7" fmla="*/ 665 h 1164"/>
              <a:gd name="T8" fmla="*/ 890 w 1117"/>
              <a:gd name="T9" fmla="*/ 629 h 1164"/>
              <a:gd name="T10" fmla="*/ 890 w 1117"/>
              <a:gd name="T11" fmla="*/ 573 h 1164"/>
              <a:gd name="T12" fmla="*/ 901 w 1117"/>
              <a:gd name="T13" fmla="*/ 514 h 1164"/>
              <a:gd name="T14" fmla="*/ 917 w 1117"/>
              <a:gd name="T15" fmla="*/ 460 h 1164"/>
              <a:gd name="T16" fmla="*/ 942 w 1117"/>
              <a:gd name="T17" fmla="*/ 408 h 1164"/>
              <a:gd name="T18" fmla="*/ 973 w 1117"/>
              <a:gd name="T19" fmla="*/ 360 h 1164"/>
              <a:gd name="T20" fmla="*/ 1013 w 1117"/>
              <a:gd name="T21" fmla="*/ 316 h 1164"/>
              <a:gd name="T22" fmla="*/ 1057 w 1117"/>
              <a:gd name="T23" fmla="*/ 280 h 1164"/>
              <a:gd name="T24" fmla="*/ 1111 w 1117"/>
              <a:gd name="T25" fmla="*/ 251 h 1164"/>
              <a:gd name="T26" fmla="*/ 1114 w 1117"/>
              <a:gd name="T27" fmla="*/ 251 h 1164"/>
              <a:gd name="T28" fmla="*/ 1117 w 1117"/>
              <a:gd name="T29" fmla="*/ 251 h 1164"/>
              <a:gd name="T30" fmla="*/ 1117 w 1117"/>
              <a:gd name="T31" fmla="*/ 251 h 1164"/>
              <a:gd name="T32" fmla="*/ 1117 w 1117"/>
              <a:gd name="T33" fmla="*/ 251 h 1164"/>
              <a:gd name="T34" fmla="*/ 1091 w 1117"/>
              <a:gd name="T35" fmla="*/ 210 h 1164"/>
              <a:gd name="T36" fmla="*/ 1063 w 1117"/>
              <a:gd name="T37" fmla="*/ 174 h 1164"/>
              <a:gd name="T38" fmla="*/ 1030 w 1117"/>
              <a:gd name="T39" fmla="*/ 141 h 1164"/>
              <a:gd name="T40" fmla="*/ 996 w 1117"/>
              <a:gd name="T41" fmla="*/ 111 h 1164"/>
              <a:gd name="T42" fmla="*/ 957 w 1117"/>
              <a:gd name="T43" fmla="*/ 82 h 1164"/>
              <a:gd name="T44" fmla="*/ 919 w 1117"/>
              <a:gd name="T45" fmla="*/ 59 h 1164"/>
              <a:gd name="T46" fmla="*/ 878 w 1117"/>
              <a:gd name="T47" fmla="*/ 40 h 1164"/>
              <a:gd name="T48" fmla="*/ 834 w 1117"/>
              <a:gd name="T49" fmla="*/ 25 h 1164"/>
              <a:gd name="T50" fmla="*/ 790 w 1117"/>
              <a:gd name="T51" fmla="*/ 13 h 1164"/>
              <a:gd name="T52" fmla="*/ 746 w 1117"/>
              <a:gd name="T53" fmla="*/ 5 h 1164"/>
              <a:gd name="T54" fmla="*/ 700 w 1117"/>
              <a:gd name="T55" fmla="*/ 0 h 1164"/>
              <a:gd name="T56" fmla="*/ 654 w 1117"/>
              <a:gd name="T57" fmla="*/ 2 h 1164"/>
              <a:gd name="T58" fmla="*/ 606 w 1117"/>
              <a:gd name="T59" fmla="*/ 5 h 1164"/>
              <a:gd name="T60" fmla="*/ 560 w 1117"/>
              <a:gd name="T61" fmla="*/ 15 h 1164"/>
              <a:gd name="T62" fmla="*/ 512 w 1117"/>
              <a:gd name="T63" fmla="*/ 28 h 1164"/>
              <a:gd name="T64" fmla="*/ 466 w 1117"/>
              <a:gd name="T65" fmla="*/ 46 h 1164"/>
              <a:gd name="T66" fmla="*/ 403 w 1117"/>
              <a:gd name="T67" fmla="*/ 82 h 1164"/>
              <a:gd name="T68" fmla="*/ 347 w 1117"/>
              <a:gd name="T69" fmla="*/ 123 h 1164"/>
              <a:gd name="T70" fmla="*/ 297 w 1117"/>
              <a:gd name="T71" fmla="*/ 172 h 1164"/>
              <a:gd name="T72" fmla="*/ 256 w 1117"/>
              <a:gd name="T73" fmla="*/ 226 h 1164"/>
              <a:gd name="T74" fmla="*/ 220 w 1117"/>
              <a:gd name="T75" fmla="*/ 285 h 1164"/>
              <a:gd name="T76" fmla="*/ 195 w 1117"/>
              <a:gd name="T77" fmla="*/ 347 h 1164"/>
              <a:gd name="T78" fmla="*/ 180 w 1117"/>
              <a:gd name="T79" fmla="*/ 414 h 1164"/>
              <a:gd name="T80" fmla="*/ 169 w 1117"/>
              <a:gd name="T81" fmla="*/ 481 h 1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17" h="1164">
                <a:moveTo>
                  <a:pt x="169" y="481"/>
                </a:moveTo>
                <a:lnTo>
                  <a:pt x="0" y="450"/>
                </a:lnTo>
                <a:lnTo>
                  <a:pt x="410" y="1164"/>
                </a:lnTo>
                <a:lnTo>
                  <a:pt x="1065" y="665"/>
                </a:lnTo>
                <a:lnTo>
                  <a:pt x="890" y="629"/>
                </a:lnTo>
                <a:lnTo>
                  <a:pt x="890" y="573"/>
                </a:lnTo>
                <a:lnTo>
                  <a:pt x="901" y="514"/>
                </a:lnTo>
                <a:lnTo>
                  <a:pt x="917" y="460"/>
                </a:lnTo>
                <a:lnTo>
                  <a:pt x="942" y="408"/>
                </a:lnTo>
                <a:lnTo>
                  <a:pt x="973" y="360"/>
                </a:lnTo>
                <a:lnTo>
                  <a:pt x="1013" y="316"/>
                </a:lnTo>
                <a:lnTo>
                  <a:pt x="1057" y="280"/>
                </a:lnTo>
                <a:lnTo>
                  <a:pt x="1111" y="251"/>
                </a:lnTo>
                <a:lnTo>
                  <a:pt x="1114" y="251"/>
                </a:lnTo>
                <a:lnTo>
                  <a:pt x="1117" y="251"/>
                </a:lnTo>
                <a:lnTo>
                  <a:pt x="1117" y="251"/>
                </a:lnTo>
                <a:lnTo>
                  <a:pt x="1117" y="251"/>
                </a:lnTo>
                <a:lnTo>
                  <a:pt x="1091" y="210"/>
                </a:lnTo>
                <a:lnTo>
                  <a:pt x="1063" y="174"/>
                </a:lnTo>
                <a:lnTo>
                  <a:pt x="1030" y="141"/>
                </a:lnTo>
                <a:lnTo>
                  <a:pt x="996" y="111"/>
                </a:lnTo>
                <a:lnTo>
                  <a:pt x="957" y="82"/>
                </a:lnTo>
                <a:lnTo>
                  <a:pt x="919" y="59"/>
                </a:lnTo>
                <a:lnTo>
                  <a:pt x="878" y="40"/>
                </a:lnTo>
                <a:lnTo>
                  <a:pt x="834" y="25"/>
                </a:lnTo>
                <a:lnTo>
                  <a:pt x="790" y="13"/>
                </a:lnTo>
                <a:lnTo>
                  <a:pt x="746" y="5"/>
                </a:lnTo>
                <a:lnTo>
                  <a:pt x="700" y="0"/>
                </a:lnTo>
                <a:lnTo>
                  <a:pt x="654" y="2"/>
                </a:lnTo>
                <a:lnTo>
                  <a:pt x="606" y="5"/>
                </a:lnTo>
                <a:lnTo>
                  <a:pt x="560" y="15"/>
                </a:lnTo>
                <a:lnTo>
                  <a:pt x="512" y="28"/>
                </a:lnTo>
                <a:lnTo>
                  <a:pt x="466" y="46"/>
                </a:lnTo>
                <a:lnTo>
                  <a:pt x="403" y="82"/>
                </a:lnTo>
                <a:lnTo>
                  <a:pt x="347" y="123"/>
                </a:lnTo>
                <a:lnTo>
                  <a:pt x="297" y="172"/>
                </a:lnTo>
                <a:lnTo>
                  <a:pt x="256" y="226"/>
                </a:lnTo>
                <a:lnTo>
                  <a:pt x="220" y="285"/>
                </a:lnTo>
                <a:lnTo>
                  <a:pt x="195" y="347"/>
                </a:lnTo>
                <a:lnTo>
                  <a:pt x="180" y="414"/>
                </a:lnTo>
                <a:lnTo>
                  <a:pt x="169" y="481"/>
                </a:lnTo>
                <a:close/>
              </a:path>
            </a:pathLst>
          </a:cu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9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842250" y="500422"/>
            <a:ext cx="1193800" cy="476250"/>
          </a:xfrm>
        </p:spPr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97842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00717E-6 L -0.00122 0.12861 L -0.19653 0.03284 L -0.19653 -0.09392 L -1.11111E-6 3.00717E-6 Z " pathEditMode="relative" ptsTypes="AAAAA">
                                      <p:cBhvr>
                                        <p:cTn id="6" dur="2000" fill="hold"/>
                                        <p:tgtEl>
                                          <p:spTgt spid="476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7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76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6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76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300" grpId="0"/>
      <p:bldP spid="476302" grpId="0" animBg="1"/>
      <p:bldP spid="476307" grpId="0"/>
      <p:bldP spid="476311" grpId="0"/>
      <p:bldP spid="476316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7200" y="908720"/>
            <a:ext cx="8578850" cy="5617369"/>
          </a:xfrm>
        </p:spPr>
        <p:txBody>
          <a:bodyPr/>
          <a:lstStyle/>
          <a:p>
            <a:r>
              <a:rPr lang="ko-KR" altLang="en-US" dirty="0"/>
              <a:t>인덱스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수정 불가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110</a:t>
            </a:fld>
            <a:endParaRPr lang="en-US" altLang="ko-KR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60" b="22138"/>
          <a:stretch/>
        </p:blipFill>
        <p:spPr bwMode="auto">
          <a:xfrm>
            <a:off x="0" y="1412776"/>
            <a:ext cx="9144000" cy="2009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12" b="3724"/>
          <a:stretch/>
        </p:blipFill>
        <p:spPr bwMode="auto">
          <a:xfrm>
            <a:off x="0" y="3905249"/>
            <a:ext cx="9144000" cy="2952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7336801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Series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111</a:t>
            </a:fld>
            <a:endParaRPr lang="en-US" altLang="ko-KR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45" b="5303"/>
          <a:stretch/>
        </p:blipFill>
        <p:spPr bwMode="auto">
          <a:xfrm>
            <a:off x="0" y="1537742"/>
            <a:ext cx="91440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54" b="22314"/>
          <a:stretch/>
        </p:blipFill>
        <p:spPr bwMode="auto">
          <a:xfrm>
            <a:off x="0" y="4486200"/>
            <a:ext cx="9144000" cy="215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3255292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인덱스 </a:t>
            </a:r>
            <a:r>
              <a:rPr lang="ko-KR" altLang="en-US" dirty="0" err="1" smtClean="0"/>
              <a:t>리셋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112</a:t>
            </a:fld>
            <a:endParaRPr lang="en-US" altLang="ko-KR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76" b="2848"/>
          <a:stretch/>
        </p:blipFill>
        <p:spPr bwMode="auto">
          <a:xfrm>
            <a:off x="0" y="1628800"/>
            <a:ext cx="9144000" cy="2638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자유형 4"/>
          <p:cNvSpPr/>
          <p:nvPr/>
        </p:nvSpPr>
        <p:spPr>
          <a:xfrm>
            <a:off x="1947483" y="4029075"/>
            <a:ext cx="662367" cy="495300"/>
          </a:xfrm>
          <a:custGeom>
            <a:avLst/>
            <a:gdLst>
              <a:gd name="connsiteX0" fmla="*/ 71817 w 662367"/>
              <a:gd name="connsiteY0" fmla="*/ 0 h 495300"/>
              <a:gd name="connsiteX1" fmla="*/ 52767 w 662367"/>
              <a:gd name="connsiteY1" fmla="*/ 352425 h 495300"/>
              <a:gd name="connsiteX2" fmla="*/ 662367 w 662367"/>
              <a:gd name="connsiteY2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2367" h="495300">
                <a:moveTo>
                  <a:pt x="71817" y="0"/>
                </a:moveTo>
                <a:cubicBezTo>
                  <a:pt x="13079" y="134937"/>
                  <a:pt x="-45658" y="269875"/>
                  <a:pt x="52767" y="352425"/>
                </a:cubicBezTo>
                <a:cubicBezTo>
                  <a:pt x="151192" y="434975"/>
                  <a:pt x="406779" y="465137"/>
                  <a:pt x="662367" y="49530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03071" y="4339709"/>
            <a:ext cx="553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기존의 인덱스는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index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라는 이름의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칼럼으로 추가됨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597225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인덱스 </a:t>
            </a:r>
            <a:r>
              <a:rPr lang="ko-KR" altLang="en-US" dirty="0" err="1"/>
              <a:t>리셋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113</a:t>
            </a:fld>
            <a:endParaRPr lang="en-US" altLang="ko-KR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7" b="3550"/>
          <a:stretch/>
        </p:blipFill>
        <p:spPr bwMode="auto">
          <a:xfrm>
            <a:off x="0" y="1628800"/>
            <a:ext cx="914400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704548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인덱스 </a:t>
            </a:r>
            <a:r>
              <a:rPr lang="ko-KR" altLang="en-US" dirty="0" err="1" smtClean="0"/>
              <a:t>리셋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(drop=True)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114</a:t>
            </a:fld>
            <a:endParaRPr lang="en-US" altLang="ko-KR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37" b="14597"/>
          <a:stretch/>
        </p:blipFill>
        <p:spPr bwMode="auto">
          <a:xfrm>
            <a:off x="0" y="1556792"/>
            <a:ext cx="9144000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6994383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인덱스 </a:t>
            </a:r>
            <a:r>
              <a:rPr lang="ko-KR" altLang="en-US" dirty="0" err="1"/>
              <a:t>리셋</a:t>
            </a:r>
            <a:r>
              <a:rPr lang="ko-KR" altLang="en-US" dirty="0"/>
              <a:t> </a:t>
            </a:r>
            <a:r>
              <a:rPr lang="en-US" altLang="ko-KR" dirty="0"/>
              <a:t>(drop=True)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115</a:t>
            </a:fld>
            <a:endParaRPr lang="en-US" altLang="ko-KR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7" b="3550"/>
          <a:stretch/>
        </p:blipFill>
        <p:spPr bwMode="auto">
          <a:xfrm>
            <a:off x="0" y="1556792"/>
            <a:ext cx="914400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7612702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[ ]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칼럼 이름 지정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116</a:t>
            </a:fld>
            <a:endParaRPr lang="en-US" altLang="ko-KR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94" b="7538"/>
          <a:stretch/>
        </p:blipFill>
        <p:spPr bwMode="auto">
          <a:xfrm>
            <a:off x="0" y="1988840"/>
            <a:ext cx="91440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5" b="14601"/>
          <a:stretch/>
        </p:blipFill>
        <p:spPr bwMode="auto">
          <a:xfrm>
            <a:off x="0" y="3284984"/>
            <a:ext cx="9144000" cy="1704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552051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[ ]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불린 </a:t>
            </a:r>
            <a:r>
              <a:rPr lang="ko-KR" altLang="en-US" dirty="0"/>
              <a:t>인덱스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단일 </a:t>
            </a:r>
            <a:r>
              <a:rPr lang="ko-KR" altLang="en-US" dirty="0"/>
              <a:t>인덱스 숫자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오류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117</a:t>
            </a:fld>
            <a:endParaRPr lang="en-US" altLang="ko-KR" dirty="0"/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49" b="20489"/>
          <a:stretch/>
        </p:blipFill>
        <p:spPr bwMode="auto">
          <a:xfrm>
            <a:off x="0" y="1988840"/>
            <a:ext cx="9144000" cy="2003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9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3"/>
          <a:stretch/>
        </p:blipFill>
        <p:spPr bwMode="auto">
          <a:xfrm>
            <a:off x="0" y="4581128"/>
            <a:ext cx="9144000" cy="1674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776374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[ ]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1"/>
            <a:r>
              <a:rPr lang="ko-KR" altLang="en-US" dirty="0" err="1" smtClean="0">
                <a:sym typeface="Wingdings" pitchFamily="2" charset="2"/>
              </a:rPr>
              <a:t>슬라이싱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가능하나 사용하지 않는 것이 좋음</a:t>
            </a:r>
            <a:endParaRPr lang="ko-KR" altLang="en-US" dirty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118</a:t>
            </a:fld>
            <a:endParaRPr lang="en-US" altLang="ko-KR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33" b="14702"/>
          <a:stretch/>
        </p:blipFill>
        <p:spPr bwMode="auto">
          <a:xfrm>
            <a:off x="0" y="2060848"/>
            <a:ext cx="914400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4853084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ix[ ] : </a:t>
            </a:r>
            <a:r>
              <a:rPr lang="ko-KR" altLang="en-US" dirty="0" smtClean="0"/>
              <a:t>없어짐</a:t>
            </a:r>
            <a:endParaRPr lang="en-US" altLang="ko-KR" dirty="0" smtClean="0"/>
          </a:p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iloc</a:t>
            </a:r>
            <a:r>
              <a:rPr lang="en-US" altLang="ko-KR" dirty="0" smtClean="0"/>
              <a:t>[ ] : </a:t>
            </a:r>
            <a:r>
              <a:rPr lang="ko-KR" altLang="en-US" dirty="0" smtClean="0"/>
              <a:t>위치 기반 인덱싱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119</a:t>
            </a:fld>
            <a:endParaRPr lang="en-US" altLang="ko-KR" dirty="0"/>
          </a:p>
        </p:txBody>
      </p:sp>
      <p:pic>
        <p:nvPicPr>
          <p:cNvPr id="8499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18" b="12092"/>
          <a:stretch/>
        </p:blipFill>
        <p:spPr bwMode="auto">
          <a:xfrm>
            <a:off x="0" y="2148061"/>
            <a:ext cx="91440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99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36" b="16670"/>
          <a:stretch/>
        </p:blipFill>
        <p:spPr bwMode="auto">
          <a:xfrm>
            <a:off x="0" y="4869160"/>
            <a:ext cx="914400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87817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586" name="Picture 1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513013"/>
            <a:ext cx="3294063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9587" name="Line 115"/>
          <p:cNvSpPr>
            <a:spLocks noChangeShapeType="1"/>
          </p:cNvSpPr>
          <p:nvPr/>
        </p:nvSpPr>
        <p:spPr bwMode="auto">
          <a:xfrm>
            <a:off x="417513" y="3538538"/>
            <a:ext cx="2528887" cy="0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489588" name="Line 116"/>
          <p:cNvSpPr>
            <a:spLocks noChangeShapeType="1"/>
          </p:cNvSpPr>
          <p:nvPr/>
        </p:nvSpPr>
        <p:spPr bwMode="auto">
          <a:xfrm>
            <a:off x="422275" y="3543300"/>
            <a:ext cx="252888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489589" name="Line 117"/>
          <p:cNvSpPr>
            <a:spLocks noChangeShapeType="1"/>
          </p:cNvSpPr>
          <p:nvPr/>
        </p:nvSpPr>
        <p:spPr bwMode="auto">
          <a:xfrm>
            <a:off x="579438" y="3935413"/>
            <a:ext cx="365125" cy="0"/>
          </a:xfrm>
          <a:prstGeom prst="line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489590" name="Rectangle 118"/>
          <p:cNvSpPr>
            <a:spLocks noChangeArrowheads="1"/>
          </p:cNvSpPr>
          <p:nvPr/>
        </p:nvSpPr>
        <p:spPr bwMode="auto">
          <a:xfrm>
            <a:off x="1031875" y="3886200"/>
            <a:ext cx="139700" cy="1158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8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반복 학습 제어</a:t>
            </a:r>
            <a:r>
              <a:rPr lang="en-US" altLang="ko-KR" sz="2800" dirty="0" smtClean="0"/>
              <a:t>(Iterative Learning Control)</a:t>
            </a:r>
            <a:endParaRPr lang="ko-KR" altLang="en-US" dirty="0"/>
          </a:p>
        </p:txBody>
      </p:sp>
      <p:grpSp>
        <p:nvGrpSpPr>
          <p:cNvPr id="489476" name="Group 4"/>
          <p:cNvGrpSpPr>
            <a:grpSpLocks/>
          </p:cNvGrpSpPr>
          <p:nvPr/>
        </p:nvGrpSpPr>
        <p:grpSpPr bwMode="auto">
          <a:xfrm>
            <a:off x="415925" y="2400300"/>
            <a:ext cx="1638300" cy="1827213"/>
            <a:chOff x="1536" y="1731"/>
            <a:chExt cx="1032" cy="1151"/>
          </a:xfrm>
        </p:grpSpPr>
        <p:grpSp>
          <p:nvGrpSpPr>
            <p:cNvPr id="489477" name="Group 5"/>
            <p:cNvGrpSpPr>
              <a:grpSpLocks/>
            </p:cNvGrpSpPr>
            <p:nvPr/>
          </p:nvGrpSpPr>
          <p:grpSpPr bwMode="auto">
            <a:xfrm>
              <a:off x="1536" y="1731"/>
              <a:ext cx="1032" cy="1151"/>
              <a:chOff x="1598" y="1805"/>
              <a:chExt cx="1032" cy="1151"/>
            </a:xfrm>
          </p:grpSpPr>
          <p:grpSp>
            <p:nvGrpSpPr>
              <p:cNvPr id="489478" name="Group 6"/>
              <p:cNvGrpSpPr>
                <a:grpSpLocks/>
              </p:cNvGrpSpPr>
              <p:nvPr/>
            </p:nvGrpSpPr>
            <p:grpSpPr bwMode="auto">
              <a:xfrm>
                <a:off x="1602" y="1805"/>
                <a:ext cx="1028" cy="1151"/>
                <a:chOff x="2125" y="2152"/>
                <a:chExt cx="1028" cy="1151"/>
              </a:xfrm>
            </p:grpSpPr>
            <p:sp>
              <p:nvSpPr>
                <p:cNvPr id="489479" name="Freeform 7"/>
                <p:cNvSpPr>
                  <a:spLocks/>
                </p:cNvSpPr>
                <p:nvPr/>
              </p:nvSpPr>
              <p:spPr bwMode="auto">
                <a:xfrm>
                  <a:off x="2584" y="2591"/>
                  <a:ext cx="166" cy="577"/>
                </a:xfrm>
                <a:custGeom>
                  <a:avLst/>
                  <a:gdLst>
                    <a:gd name="T0" fmla="*/ 280 w 333"/>
                    <a:gd name="T1" fmla="*/ 0 h 1153"/>
                    <a:gd name="T2" fmla="*/ 0 w 333"/>
                    <a:gd name="T3" fmla="*/ 252 h 1153"/>
                    <a:gd name="T4" fmla="*/ 8 w 333"/>
                    <a:gd name="T5" fmla="*/ 870 h 1153"/>
                    <a:gd name="T6" fmla="*/ 234 w 333"/>
                    <a:gd name="T7" fmla="*/ 1153 h 1153"/>
                    <a:gd name="T8" fmla="*/ 333 w 333"/>
                    <a:gd name="T9" fmla="*/ 328 h 1153"/>
                    <a:gd name="T10" fmla="*/ 280 w 333"/>
                    <a:gd name="T11" fmla="*/ 0 h 1153"/>
                    <a:gd name="T12" fmla="*/ 280 w 333"/>
                    <a:gd name="T13" fmla="*/ 0 h 1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3" h="1153">
                      <a:moveTo>
                        <a:pt x="280" y="0"/>
                      </a:moveTo>
                      <a:lnTo>
                        <a:pt x="0" y="252"/>
                      </a:lnTo>
                      <a:lnTo>
                        <a:pt x="8" y="870"/>
                      </a:lnTo>
                      <a:lnTo>
                        <a:pt x="234" y="1153"/>
                      </a:lnTo>
                      <a:lnTo>
                        <a:pt x="333" y="328"/>
                      </a:lnTo>
                      <a:lnTo>
                        <a:pt x="280" y="0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rgbClr val="F9F1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480" name="Freeform 8"/>
                <p:cNvSpPr>
                  <a:spLocks/>
                </p:cNvSpPr>
                <p:nvPr/>
              </p:nvSpPr>
              <p:spPr bwMode="auto">
                <a:xfrm>
                  <a:off x="2625" y="3142"/>
                  <a:ext cx="528" cy="161"/>
                </a:xfrm>
                <a:custGeom>
                  <a:avLst/>
                  <a:gdLst>
                    <a:gd name="T0" fmla="*/ 1055 w 1055"/>
                    <a:gd name="T1" fmla="*/ 249 h 323"/>
                    <a:gd name="T2" fmla="*/ 1049 w 1055"/>
                    <a:gd name="T3" fmla="*/ 249 h 323"/>
                    <a:gd name="T4" fmla="*/ 1032 w 1055"/>
                    <a:gd name="T5" fmla="*/ 253 h 323"/>
                    <a:gd name="T6" fmla="*/ 1008 w 1055"/>
                    <a:gd name="T7" fmla="*/ 258 h 323"/>
                    <a:gd name="T8" fmla="*/ 992 w 1055"/>
                    <a:gd name="T9" fmla="*/ 262 h 323"/>
                    <a:gd name="T10" fmla="*/ 977 w 1055"/>
                    <a:gd name="T11" fmla="*/ 266 h 323"/>
                    <a:gd name="T12" fmla="*/ 956 w 1055"/>
                    <a:gd name="T13" fmla="*/ 270 h 323"/>
                    <a:gd name="T14" fmla="*/ 937 w 1055"/>
                    <a:gd name="T15" fmla="*/ 273 h 323"/>
                    <a:gd name="T16" fmla="*/ 914 w 1055"/>
                    <a:gd name="T17" fmla="*/ 277 h 323"/>
                    <a:gd name="T18" fmla="*/ 892 w 1055"/>
                    <a:gd name="T19" fmla="*/ 283 h 323"/>
                    <a:gd name="T20" fmla="*/ 865 w 1055"/>
                    <a:gd name="T21" fmla="*/ 287 h 323"/>
                    <a:gd name="T22" fmla="*/ 840 w 1055"/>
                    <a:gd name="T23" fmla="*/ 291 h 323"/>
                    <a:gd name="T24" fmla="*/ 814 w 1055"/>
                    <a:gd name="T25" fmla="*/ 296 h 323"/>
                    <a:gd name="T26" fmla="*/ 785 w 1055"/>
                    <a:gd name="T27" fmla="*/ 300 h 323"/>
                    <a:gd name="T28" fmla="*/ 757 w 1055"/>
                    <a:gd name="T29" fmla="*/ 304 h 323"/>
                    <a:gd name="T30" fmla="*/ 726 w 1055"/>
                    <a:gd name="T31" fmla="*/ 308 h 323"/>
                    <a:gd name="T32" fmla="*/ 694 w 1055"/>
                    <a:gd name="T33" fmla="*/ 310 h 323"/>
                    <a:gd name="T34" fmla="*/ 665 w 1055"/>
                    <a:gd name="T35" fmla="*/ 313 h 323"/>
                    <a:gd name="T36" fmla="*/ 631 w 1055"/>
                    <a:gd name="T37" fmla="*/ 317 h 323"/>
                    <a:gd name="T38" fmla="*/ 601 w 1055"/>
                    <a:gd name="T39" fmla="*/ 319 h 323"/>
                    <a:gd name="T40" fmla="*/ 568 w 1055"/>
                    <a:gd name="T41" fmla="*/ 321 h 323"/>
                    <a:gd name="T42" fmla="*/ 536 w 1055"/>
                    <a:gd name="T43" fmla="*/ 323 h 323"/>
                    <a:gd name="T44" fmla="*/ 504 w 1055"/>
                    <a:gd name="T45" fmla="*/ 323 h 323"/>
                    <a:gd name="T46" fmla="*/ 471 w 1055"/>
                    <a:gd name="T47" fmla="*/ 323 h 323"/>
                    <a:gd name="T48" fmla="*/ 439 w 1055"/>
                    <a:gd name="T49" fmla="*/ 321 h 323"/>
                    <a:gd name="T50" fmla="*/ 409 w 1055"/>
                    <a:gd name="T51" fmla="*/ 321 h 323"/>
                    <a:gd name="T52" fmla="*/ 376 w 1055"/>
                    <a:gd name="T53" fmla="*/ 317 h 323"/>
                    <a:gd name="T54" fmla="*/ 346 w 1055"/>
                    <a:gd name="T55" fmla="*/ 315 h 323"/>
                    <a:gd name="T56" fmla="*/ 317 w 1055"/>
                    <a:gd name="T57" fmla="*/ 310 h 323"/>
                    <a:gd name="T58" fmla="*/ 289 w 1055"/>
                    <a:gd name="T59" fmla="*/ 306 h 323"/>
                    <a:gd name="T60" fmla="*/ 260 w 1055"/>
                    <a:gd name="T61" fmla="*/ 298 h 323"/>
                    <a:gd name="T62" fmla="*/ 234 w 1055"/>
                    <a:gd name="T63" fmla="*/ 292 h 323"/>
                    <a:gd name="T64" fmla="*/ 209 w 1055"/>
                    <a:gd name="T65" fmla="*/ 287 h 323"/>
                    <a:gd name="T66" fmla="*/ 188 w 1055"/>
                    <a:gd name="T67" fmla="*/ 283 h 323"/>
                    <a:gd name="T68" fmla="*/ 167 w 1055"/>
                    <a:gd name="T69" fmla="*/ 275 h 323"/>
                    <a:gd name="T70" fmla="*/ 146 w 1055"/>
                    <a:gd name="T71" fmla="*/ 270 h 323"/>
                    <a:gd name="T72" fmla="*/ 129 w 1055"/>
                    <a:gd name="T73" fmla="*/ 266 h 323"/>
                    <a:gd name="T74" fmla="*/ 114 w 1055"/>
                    <a:gd name="T75" fmla="*/ 262 h 323"/>
                    <a:gd name="T76" fmla="*/ 99 w 1055"/>
                    <a:gd name="T77" fmla="*/ 258 h 323"/>
                    <a:gd name="T78" fmla="*/ 85 w 1055"/>
                    <a:gd name="T79" fmla="*/ 254 h 323"/>
                    <a:gd name="T80" fmla="*/ 63 w 1055"/>
                    <a:gd name="T81" fmla="*/ 245 h 323"/>
                    <a:gd name="T82" fmla="*/ 44 w 1055"/>
                    <a:gd name="T83" fmla="*/ 239 h 323"/>
                    <a:gd name="T84" fmla="*/ 30 w 1055"/>
                    <a:gd name="T85" fmla="*/ 234 h 323"/>
                    <a:gd name="T86" fmla="*/ 11 w 1055"/>
                    <a:gd name="T87" fmla="*/ 224 h 323"/>
                    <a:gd name="T88" fmla="*/ 4 w 1055"/>
                    <a:gd name="T89" fmla="*/ 216 h 323"/>
                    <a:gd name="T90" fmla="*/ 2 w 1055"/>
                    <a:gd name="T91" fmla="*/ 213 h 323"/>
                    <a:gd name="T92" fmla="*/ 1049 w 1055"/>
                    <a:gd name="T93" fmla="*/ 23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055" h="323">
                      <a:moveTo>
                        <a:pt x="1049" y="23"/>
                      </a:moveTo>
                      <a:lnTo>
                        <a:pt x="1055" y="249"/>
                      </a:lnTo>
                      <a:lnTo>
                        <a:pt x="1053" y="249"/>
                      </a:lnTo>
                      <a:lnTo>
                        <a:pt x="1049" y="249"/>
                      </a:lnTo>
                      <a:lnTo>
                        <a:pt x="1040" y="251"/>
                      </a:lnTo>
                      <a:lnTo>
                        <a:pt x="1032" y="253"/>
                      </a:lnTo>
                      <a:lnTo>
                        <a:pt x="1021" y="254"/>
                      </a:lnTo>
                      <a:lnTo>
                        <a:pt x="1008" y="258"/>
                      </a:lnTo>
                      <a:lnTo>
                        <a:pt x="1000" y="258"/>
                      </a:lnTo>
                      <a:lnTo>
                        <a:pt x="992" y="262"/>
                      </a:lnTo>
                      <a:lnTo>
                        <a:pt x="985" y="262"/>
                      </a:lnTo>
                      <a:lnTo>
                        <a:pt x="977" y="266"/>
                      </a:lnTo>
                      <a:lnTo>
                        <a:pt x="966" y="266"/>
                      </a:lnTo>
                      <a:lnTo>
                        <a:pt x="956" y="270"/>
                      </a:lnTo>
                      <a:lnTo>
                        <a:pt x="947" y="270"/>
                      </a:lnTo>
                      <a:lnTo>
                        <a:pt x="937" y="273"/>
                      </a:lnTo>
                      <a:lnTo>
                        <a:pt x="926" y="275"/>
                      </a:lnTo>
                      <a:lnTo>
                        <a:pt x="914" y="277"/>
                      </a:lnTo>
                      <a:lnTo>
                        <a:pt x="903" y="279"/>
                      </a:lnTo>
                      <a:lnTo>
                        <a:pt x="892" y="283"/>
                      </a:lnTo>
                      <a:lnTo>
                        <a:pt x="878" y="283"/>
                      </a:lnTo>
                      <a:lnTo>
                        <a:pt x="865" y="287"/>
                      </a:lnTo>
                      <a:lnTo>
                        <a:pt x="854" y="287"/>
                      </a:lnTo>
                      <a:lnTo>
                        <a:pt x="840" y="291"/>
                      </a:lnTo>
                      <a:lnTo>
                        <a:pt x="827" y="292"/>
                      </a:lnTo>
                      <a:lnTo>
                        <a:pt x="814" y="296"/>
                      </a:lnTo>
                      <a:lnTo>
                        <a:pt x="798" y="296"/>
                      </a:lnTo>
                      <a:lnTo>
                        <a:pt x="785" y="300"/>
                      </a:lnTo>
                      <a:lnTo>
                        <a:pt x="770" y="302"/>
                      </a:lnTo>
                      <a:lnTo>
                        <a:pt x="757" y="304"/>
                      </a:lnTo>
                      <a:lnTo>
                        <a:pt x="739" y="304"/>
                      </a:lnTo>
                      <a:lnTo>
                        <a:pt x="726" y="308"/>
                      </a:lnTo>
                      <a:lnTo>
                        <a:pt x="711" y="310"/>
                      </a:lnTo>
                      <a:lnTo>
                        <a:pt x="694" y="310"/>
                      </a:lnTo>
                      <a:lnTo>
                        <a:pt x="679" y="311"/>
                      </a:lnTo>
                      <a:lnTo>
                        <a:pt x="665" y="313"/>
                      </a:lnTo>
                      <a:lnTo>
                        <a:pt x="648" y="313"/>
                      </a:lnTo>
                      <a:lnTo>
                        <a:pt x="631" y="317"/>
                      </a:lnTo>
                      <a:lnTo>
                        <a:pt x="616" y="317"/>
                      </a:lnTo>
                      <a:lnTo>
                        <a:pt x="601" y="319"/>
                      </a:lnTo>
                      <a:lnTo>
                        <a:pt x="584" y="319"/>
                      </a:lnTo>
                      <a:lnTo>
                        <a:pt x="568" y="321"/>
                      </a:lnTo>
                      <a:lnTo>
                        <a:pt x="551" y="321"/>
                      </a:lnTo>
                      <a:lnTo>
                        <a:pt x="536" y="323"/>
                      </a:lnTo>
                      <a:lnTo>
                        <a:pt x="519" y="323"/>
                      </a:lnTo>
                      <a:lnTo>
                        <a:pt x="504" y="323"/>
                      </a:lnTo>
                      <a:lnTo>
                        <a:pt x="487" y="323"/>
                      </a:lnTo>
                      <a:lnTo>
                        <a:pt x="471" y="323"/>
                      </a:lnTo>
                      <a:lnTo>
                        <a:pt x="454" y="321"/>
                      </a:lnTo>
                      <a:lnTo>
                        <a:pt x="439" y="321"/>
                      </a:lnTo>
                      <a:lnTo>
                        <a:pt x="424" y="321"/>
                      </a:lnTo>
                      <a:lnTo>
                        <a:pt x="409" y="321"/>
                      </a:lnTo>
                      <a:lnTo>
                        <a:pt x="393" y="317"/>
                      </a:lnTo>
                      <a:lnTo>
                        <a:pt x="376" y="317"/>
                      </a:lnTo>
                      <a:lnTo>
                        <a:pt x="361" y="315"/>
                      </a:lnTo>
                      <a:lnTo>
                        <a:pt x="346" y="315"/>
                      </a:lnTo>
                      <a:lnTo>
                        <a:pt x="331" y="313"/>
                      </a:lnTo>
                      <a:lnTo>
                        <a:pt x="317" y="310"/>
                      </a:lnTo>
                      <a:lnTo>
                        <a:pt x="302" y="308"/>
                      </a:lnTo>
                      <a:lnTo>
                        <a:pt x="289" y="306"/>
                      </a:lnTo>
                      <a:lnTo>
                        <a:pt x="274" y="302"/>
                      </a:lnTo>
                      <a:lnTo>
                        <a:pt x="260" y="298"/>
                      </a:lnTo>
                      <a:lnTo>
                        <a:pt x="247" y="296"/>
                      </a:lnTo>
                      <a:lnTo>
                        <a:pt x="234" y="292"/>
                      </a:lnTo>
                      <a:lnTo>
                        <a:pt x="220" y="289"/>
                      </a:lnTo>
                      <a:lnTo>
                        <a:pt x="209" y="287"/>
                      </a:lnTo>
                      <a:lnTo>
                        <a:pt x="198" y="283"/>
                      </a:lnTo>
                      <a:lnTo>
                        <a:pt x="188" y="283"/>
                      </a:lnTo>
                      <a:lnTo>
                        <a:pt x="175" y="279"/>
                      </a:lnTo>
                      <a:lnTo>
                        <a:pt x="167" y="275"/>
                      </a:lnTo>
                      <a:lnTo>
                        <a:pt x="156" y="273"/>
                      </a:lnTo>
                      <a:lnTo>
                        <a:pt x="146" y="270"/>
                      </a:lnTo>
                      <a:lnTo>
                        <a:pt x="137" y="268"/>
                      </a:lnTo>
                      <a:lnTo>
                        <a:pt x="129" y="266"/>
                      </a:lnTo>
                      <a:lnTo>
                        <a:pt x="122" y="264"/>
                      </a:lnTo>
                      <a:lnTo>
                        <a:pt x="114" y="262"/>
                      </a:lnTo>
                      <a:lnTo>
                        <a:pt x="106" y="258"/>
                      </a:lnTo>
                      <a:lnTo>
                        <a:pt x="99" y="258"/>
                      </a:lnTo>
                      <a:lnTo>
                        <a:pt x="91" y="254"/>
                      </a:lnTo>
                      <a:lnTo>
                        <a:pt x="85" y="254"/>
                      </a:lnTo>
                      <a:lnTo>
                        <a:pt x="72" y="251"/>
                      </a:lnTo>
                      <a:lnTo>
                        <a:pt x="63" y="245"/>
                      </a:lnTo>
                      <a:lnTo>
                        <a:pt x="51" y="241"/>
                      </a:lnTo>
                      <a:lnTo>
                        <a:pt x="44" y="239"/>
                      </a:lnTo>
                      <a:lnTo>
                        <a:pt x="36" y="237"/>
                      </a:lnTo>
                      <a:lnTo>
                        <a:pt x="30" y="234"/>
                      </a:lnTo>
                      <a:lnTo>
                        <a:pt x="19" y="228"/>
                      </a:lnTo>
                      <a:lnTo>
                        <a:pt x="11" y="224"/>
                      </a:lnTo>
                      <a:lnTo>
                        <a:pt x="6" y="218"/>
                      </a:lnTo>
                      <a:lnTo>
                        <a:pt x="4" y="216"/>
                      </a:lnTo>
                      <a:lnTo>
                        <a:pt x="0" y="213"/>
                      </a:lnTo>
                      <a:lnTo>
                        <a:pt x="2" y="213"/>
                      </a:lnTo>
                      <a:lnTo>
                        <a:pt x="42" y="0"/>
                      </a:lnTo>
                      <a:lnTo>
                        <a:pt x="1049" y="23"/>
                      </a:lnTo>
                      <a:lnTo>
                        <a:pt x="1049" y="23"/>
                      </a:lnTo>
                      <a:close/>
                    </a:path>
                  </a:pathLst>
                </a:custGeom>
                <a:solidFill>
                  <a:srgbClr val="918C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481" name="Freeform 9"/>
                <p:cNvSpPr>
                  <a:spLocks/>
                </p:cNvSpPr>
                <p:nvPr/>
              </p:nvSpPr>
              <p:spPr bwMode="auto">
                <a:xfrm>
                  <a:off x="2636" y="3073"/>
                  <a:ext cx="515" cy="160"/>
                </a:xfrm>
                <a:custGeom>
                  <a:avLst/>
                  <a:gdLst>
                    <a:gd name="T0" fmla="*/ 475 w 1030"/>
                    <a:gd name="T1" fmla="*/ 317 h 319"/>
                    <a:gd name="T2" fmla="*/ 424 w 1030"/>
                    <a:gd name="T3" fmla="*/ 315 h 319"/>
                    <a:gd name="T4" fmla="*/ 372 w 1030"/>
                    <a:gd name="T5" fmla="*/ 312 h 319"/>
                    <a:gd name="T6" fmla="*/ 325 w 1030"/>
                    <a:gd name="T7" fmla="*/ 306 h 319"/>
                    <a:gd name="T8" fmla="*/ 279 w 1030"/>
                    <a:gd name="T9" fmla="*/ 298 h 319"/>
                    <a:gd name="T10" fmla="*/ 236 w 1030"/>
                    <a:gd name="T11" fmla="*/ 291 h 319"/>
                    <a:gd name="T12" fmla="*/ 196 w 1030"/>
                    <a:gd name="T13" fmla="*/ 281 h 319"/>
                    <a:gd name="T14" fmla="*/ 158 w 1030"/>
                    <a:gd name="T15" fmla="*/ 274 h 319"/>
                    <a:gd name="T16" fmla="*/ 125 w 1030"/>
                    <a:gd name="T17" fmla="*/ 260 h 319"/>
                    <a:gd name="T18" fmla="*/ 93 w 1030"/>
                    <a:gd name="T19" fmla="*/ 249 h 319"/>
                    <a:gd name="T20" fmla="*/ 49 w 1030"/>
                    <a:gd name="T21" fmla="*/ 228 h 319"/>
                    <a:gd name="T22" fmla="*/ 15 w 1030"/>
                    <a:gd name="T23" fmla="*/ 198 h 319"/>
                    <a:gd name="T24" fmla="*/ 0 w 1030"/>
                    <a:gd name="T25" fmla="*/ 165 h 319"/>
                    <a:gd name="T26" fmla="*/ 4 w 1030"/>
                    <a:gd name="T27" fmla="*/ 135 h 319"/>
                    <a:gd name="T28" fmla="*/ 28 w 1030"/>
                    <a:gd name="T29" fmla="*/ 103 h 319"/>
                    <a:gd name="T30" fmla="*/ 72 w 1030"/>
                    <a:gd name="T31" fmla="*/ 76 h 319"/>
                    <a:gd name="T32" fmla="*/ 108 w 1030"/>
                    <a:gd name="T33" fmla="*/ 59 h 319"/>
                    <a:gd name="T34" fmla="*/ 142 w 1030"/>
                    <a:gd name="T35" fmla="*/ 47 h 319"/>
                    <a:gd name="T36" fmla="*/ 177 w 1030"/>
                    <a:gd name="T37" fmla="*/ 38 h 319"/>
                    <a:gd name="T38" fmla="*/ 215 w 1030"/>
                    <a:gd name="T39" fmla="*/ 28 h 319"/>
                    <a:gd name="T40" fmla="*/ 256 w 1030"/>
                    <a:gd name="T41" fmla="*/ 19 h 319"/>
                    <a:gd name="T42" fmla="*/ 304 w 1030"/>
                    <a:gd name="T43" fmla="*/ 13 h 319"/>
                    <a:gd name="T44" fmla="*/ 350 w 1030"/>
                    <a:gd name="T45" fmla="*/ 8 h 319"/>
                    <a:gd name="T46" fmla="*/ 399 w 1030"/>
                    <a:gd name="T47" fmla="*/ 4 h 319"/>
                    <a:gd name="T48" fmla="*/ 449 w 1030"/>
                    <a:gd name="T49" fmla="*/ 0 h 319"/>
                    <a:gd name="T50" fmla="*/ 502 w 1030"/>
                    <a:gd name="T51" fmla="*/ 0 h 319"/>
                    <a:gd name="T52" fmla="*/ 555 w 1030"/>
                    <a:gd name="T53" fmla="*/ 0 h 319"/>
                    <a:gd name="T54" fmla="*/ 606 w 1030"/>
                    <a:gd name="T55" fmla="*/ 2 h 319"/>
                    <a:gd name="T56" fmla="*/ 654 w 1030"/>
                    <a:gd name="T57" fmla="*/ 4 h 319"/>
                    <a:gd name="T58" fmla="*/ 701 w 1030"/>
                    <a:gd name="T59" fmla="*/ 9 h 319"/>
                    <a:gd name="T60" fmla="*/ 747 w 1030"/>
                    <a:gd name="T61" fmla="*/ 15 h 319"/>
                    <a:gd name="T62" fmla="*/ 789 w 1030"/>
                    <a:gd name="T63" fmla="*/ 23 h 319"/>
                    <a:gd name="T64" fmla="*/ 831 w 1030"/>
                    <a:gd name="T65" fmla="*/ 32 h 319"/>
                    <a:gd name="T66" fmla="*/ 869 w 1030"/>
                    <a:gd name="T67" fmla="*/ 44 h 319"/>
                    <a:gd name="T68" fmla="*/ 903 w 1030"/>
                    <a:gd name="T69" fmla="*/ 53 h 319"/>
                    <a:gd name="T70" fmla="*/ 931 w 1030"/>
                    <a:gd name="T71" fmla="*/ 65 h 319"/>
                    <a:gd name="T72" fmla="*/ 977 w 1030"/>
                    <a:gd name="T73" fmla="*/ 89 h 319"/>
                    <a:gd name="T74" fmla="*/ 1011 w 1030"/>
                    <a:gd name="T75" fmla="*/ 118 h 319"/>
                    <a:gd name="T76" fmla="*/ 1028 w 1030"/>
                    <a:gd name="T77" fmla="*/ 150 h 319"/>
                    <a:gd name="T78" fmla="*/ 1023 w 1030"/>
                    <a:gd name="T79" fmla="*/ 180 h 319"/>
                    <a:gd name="T80" fmla="*/ 996 w 1030"/>
                    <a:gd name="T81" fmla="*/ 213 h 319"/>
                    <a:gd name="T82" fmla="*/ 952 w 1030"/>
                    <a:gd name="T83" fmla="*/ 239 h 319"/>
                    <a:gd name="T84" fmla="*/ 916 w 1030"/>
                    <a:gd name="T85" fmla="*/ 255 h 319"/>
                    <a:gd name="T86" fmla="*/ 886 w 1030"/>
                    <a:gd name="T87" fmla="*/ 268 h 319"/>
                    <a:gd name="T88" fmla="*/ 850 w 1030"/>
                    <a:gd name="T89" fmla="*/ 277 h 319"/>
                    <a:gd name="T90" fmla="*/ 812 w 1030"/>
                    <a:gd name="T91" fmla="*/ 287 h 319"/>
                    <a:gd name="T92" fmla="*/ 768 w 1030"/>
                    <a:gd name="T93" fmla="*/ 294 h 319"/>
                    <a:gd name="T94" fmla="*/ 726 w 1030"/>
                    <a:gd name="T95" fmla="*/ 302 h 319"/>
                    <a:gd name="T96" fmla="*/ 679 w 1030"/>
                    <a:gd name="T97" fmla="*/ 308 h 319"/>
                    <a:gd name="T98" fmla="*/ 631 w 1030"/>
                    <a:gd name="T99" fmla="*/ 314 h 319"/>
                    <a:gd name="T100" fmla="*/ 580 w 1030"/>
                    <a:gd name="T101" fmla="*/ 315 h 319"/>
                    <a:gd name="T102" fmla="*/ 528 w 1030"/>
                    <a:gd name="T103" fmla="*/ 317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030" h="319">
                      <a:moveTo>
                        <a:pt x="517" y="319"/>
                      </a:moveTo>
                      <a:lnTo>
                        <a:pt x="502" y="317"/>
                      </a:lnTo>
                      <a:lnTo>
                        <a:pt x="488" y="317"/>
                      </a:lnTo>
                      <a:lnTo>
                        <a:pt x="475" y="317"/>
                      </a:lnTo>
                      <a:lnTo>
                        <a:pt x="462" y="317"/>
                      </a:lnTo>
                      <a:lnTo>
                        <a:pt x="449" y="315"/>
                      </a:lnTo>
                      <a:lnTo>
                        <a:pt x="435" y="315"/>
                      </a:lnTo>
                      <a:lnTo>
                        <a:pt x="424" y="315"/>
                      </a:lnTo>
                      <a:lnTo>
                        <a:pt x="412" y="315"/>
                      </a:lnTo>
                      <a:lnTo>
                        <a:pt x="399" y="314"/>
                      </a:lnTo>
                      <a:lnTo>
                        <a:pt x="386" y="312"/>
                      </a:lnTo>
                      <a:lnTo>
                        <a:pt x="372" y="312"/>
                      </a:lnTo>
                      <a:lnTo>
                        <a:pt x="361" y="310"/>
                      </a:lnTo>
                      <a:lnTo>
                        <a:pt x="350" y="308"/>
                      </a:lnTo>
                      <a:lnTo>
                        <a:pt x="338" y="308"/>
                      </a:lnTo>
                      <a:lnTo>
                        <a:pt x="325" y="306"/>
                      </a:lnTo>
                      <a:lnTo>
                        <a:pt x="315" y="306"/>
                      </a:lnTo>
                      <a:lnTo>
                        <a:pt x="304" y="302"/>
                      </a:lnTo>
                      <a:lnTo>
                        <a:pt x="293" y="302"/>
                      </a:lnTo>
                      <a:lnTo>
                        <a:pt x="279" y="298"/>
                      </a:lnTo>
                      <a:lnTo>
                        <a:pt x="268" y="298"/>
                      </a:lnTo>
                      <a:lnTo>
                        <a:pt x="256" y="294"/>
                      </a:lnTo>
                      <a:lnTo>
                        <a:pt x="247" y="294"/>
                      </a:lnTo>
                      <a:lnTo>
                        <a:pt x="236" y="291"/>
                      </a:lnTo>
                      <a:lnTo>
                        <a:pt x="226" y="291"/>
                      </a:lnTo>
                      <a:lnTo>
                        <a:pt x="215" y="287"/>
                      </a:lnTo>
                      <a:lnTo>
                        <a:pt x="205" y="285"/>
                      </a:lnTo>
                      <a:lnTo>
                        <a:pt x="196" y="281"/>
                      </a:lnTo>
                      <a:lnTo>
                        <a:pt x="186" y="281"/>
                      </a:lnTo>
                      <a:lnTo>
                        <a:pt x="177" y="277"/>
                      </a:lnTo>
                      <a:lnTo>
                        <a:pt x="167" y="275"/>
                      </a:lnTo>
                      <a:lnTo>
                        <a:pt x="158" y="274"/>
                      </a:lnTo>
                      <a:lnTo>
                        <a:pt x="150" y="272"/>
                      </a:lnTo>
                      <a:lnTo>
                        <a:pt x="142" y="268"/>
                      </a:lnTo>
                      <a:lnTo>
                        <a:pt x="133" y="264"/>
                      </a:lnTo>
                      <a:lnTo>
                        <a:pt x="125" y="260"/>
                      </a:lnTo>
                      <a:lnTo>
                        <a:pt x="116" y="258"/>
                      </a:lnTo>
                      <a:lnTo>
                        <a:pt x="108" y="255"/>
                      </a:lnTo>
                      <a:lnTo>
                        <a:pt x="99" y="253"/>
                      </a:lnTo>
                      <a:lnTo>
                        <a:pt x="93" y="249"/>
                      </a:lnTo>
                      <a:lnTo>
                        <a:pt x="87" y="247"/>
                      </a:lnTo>
                      <a:lnTo>
                        <a:pt x="72" y="239"/>
                      </a:lnTo>
                      <a:lnTo>
                        <a:pt x="61" y="234"/>
                      </a:lnTo>
                      <a:lnTo>
                        <a:pt x="49" y="228"/>
                      </a:lnTo>
                      <a:lnTo>
                        <a:pt x="40" y="220"/>
                      </a:lnTo>
                      <a:lnTo>
                        <a:pt x="28" y="213"/>
                      </a:lnTo>
                      <a:lnTo>
                        <a:pt x="23" y="205"/>
                      </a:lnTo>
                      <a:lnTo>
                        <a:pt x="15" y="198"/>
                      </a:lnTo>
                      <a:lnTo>
                        <a:pt x="9" y="190"/>
                      </a:lnTo>
                      <a:lnTo>
                        <a:pt x="4" y="180"/>
                      </a:lnTo>
                      <a:lnTo>
                        <a:pt x="2" y="173"/>
                      </a:lnTo>
                      <a:lnTo>
                        <a:pt x="0" y="165"/>
                      </a:lnTo>
                      <a:lnTo>
                        <a:pt x="0" y="160"/>
                      </a:lnTo>
                      <a:lnTo>
                        <a:pt x="0" y="150"/>
                      </a:lnTo>
                      <a:lnTo>
                        <a:pt x="2" y="142"/>
                      </a:lnTo>
                      <a:lnTo>
                        <a:pt x="4" y="135"/>
                      </a:lnTo>
                      <a:lnTo>
                        <a:pt x="9" y="127"/>
                      </a:lnTo>
                      <a:lnTo>
                        <a:pt x="15" y="118"/>
                      </a:lnTo>
                      <a:lnTo>
                        <a:pt x="23" y="110"/>
                      </a:lnTo>
                      <a:lnTo>
                        <a:pt x="28" y="103"/>
                      </a:lnTo>
                      <a:lnTo>
                        <a:pt x="40" y="97"/>
                      </a:lnTo>
                      <a:lnTo>
                        <a:pt x="49" y="89"/>
                      </a:lnTo>
                      <a:lnTo>
                        <a:pt x="61" y="82"/>
                      </a:lnTo>
                      <a:lnTo>
                        <a:pt x="72" y="76"/>
                      </a:lnTo>
                      <a:lnTo>
                        <a:pt x="87" y="68"/>
                      </a:lnTo>
                      <a:lnTo>
                        <a:pt x="93" y="65"/>
                      </a:lnTo>
                      <a:lnTo>
                        <a:pt x="99" y="63"/>
                      </a:lnTo>
                      <a:lnTo>
                        <a:pt x="108" y="59"/>
                      </a:lnTo>
                      <a:lnTo>
                        <a:pt x="116" y="57"/>
                      </a:lnTo>
                      <a:lnTo>
                        <a:pt x="125" y="53"/>
                      </a:lnTo>
                      <a:lnTo>
                        <a:pt x="133" y="51"/>
                      </a:lnTo>
                      <a:lnTo>
                        <a:pt x="142" y="47"/>
                      </a:lnTo>
                      <a:lnTo>
                        <a:pt x="150" y="47"/>
                      </a:lnTo>
                      <a:lnTo>
                        <a:pt x="158" y="44"/>
                      </a:lnTo>
                      <a:lnTo>
                        <a:pt x="167" y="40"/>
                      </a:lnTo>
                      <a:lnTo>
                        <a:pt x="177" y="38"/>
                      </a:lnTo>
                      <a:lnTo>
                        <a:pt x="186" y="34"/>
                      </a:lnTo>
                      <a:lnTo>
                        <a:pt x="196" y="32"/>
                      </a:lnTo>
                      <a:lnTo>
                        <a:pt x="205" y="30"/>
                      </a:lnTo>
                      <a:lnTo>
                        <a:pt x="215" y="28"/>
                      </a:lnTo>
                      <a:lnTo>
                        <a:pt x="226" y="27"/>
                      </a:lnTo>
                      <a:lnTo>
                        <a:pt x="236" y="23"/>
                      </a:lnTo>
                      <a:lnTo>
                        <a:pt x="247" y="21"/>
                      </a:lnTo>
                      <a:lnTo>
                        <a:pt x="256" y="19"/>
                      </a:lnTo>
                      <a:lnTo>
                        <a:pt x="268" y="17"/>
                      </a:lnTo>
                      <a:lnTo>
                        <a:pt x="279" y="15"/>
                      </a:lnTo>
                      <a:lnTo>
                        <a:pt x="293" y="15"/>
                      </a:lnTo>
                      <a:lnTo>
                        <a:pt x="304" y="13"/>
                      </a:lnTo>
                      <a:lnTo>
                        <a:pt x="315" y="13"/>
                      </a:lnTo>
                      <a:lnTo>
                        <a:pt x="325" y="9"/>
                      </a:lnTo>
                      <a:lnTo>
                        <a:pt x="338" y="9"/>
                      </a:lnTo>
                      <a:lnTo>
                        <a:pt x="350" y="8"/>
                      </a:lnTo>
                      <a:lnTo>
                        <a:pt x="361" y="6"/>
                      </a:lnTo>
                      <a:lnTo>
                        <a:pt x="372" y="4"/>
                      </a:lnTo>
                      <a:lnTo>
                        <a:pt x="386" y="4"/>
                      </a:lnTo>
                      <a:lnTo>
                        <a:pt x="399" y="4"/>
                      </a:lnTo>
                      <a:lnTo>
                        <a:pt x="412" y="4"/>
                      </a:lnTo>
                      <a:lnTo>
                        <a:pt x="424" y="2"/>
                      </a:lnTo>
                      <a:lnTo>
                        <a:pt x="435" y="0"/>
                      </a:lnTo>
                      <a:lnTo>
                        <a:pt x="449" y="0"/>
                      </a:lnTo>
                      <a:lnTo>
                        <a:pt x="462" y="0"/>
                      </a:lnTo>
                      <a:lnTo>
                        <a:pt x="475" y="0"/>
                      </a:lnTo>
                      <a:lnTo>
                        <a:pt x="488" y="0"/>
                      </a:lnTo>
                      <a:lnTo>
                        <a:pt x="502" y="0"/>
                      </a:lnTo>
                      <a:lnTo>
                        <a:pt x="517" y="0"/>
                      </a:lnTo>
                      <a:lnTo>
                        <a:pt x="528" y="0"/>
                      </a:lnTo>
                      <a:lnTo>
                        <a:pt x="542" y="0"/>
                      </a:lnTo>
                      <a:lnTo>
                        <a:pt x="555" y="0"/>
                      </a:lnTo>
                      <a:lnTo>
                        <a:pt x="568" y="0"/>
                      </a:lnTo>
                      <a:lnTo>
                        <a:pt x="580" y="0"/>
                      </a:lnTo>
                      <a:lnTo>
                        <a:pt x="593" y="0"/>
                      </a:lnTo>
                      <a:lnTo>
                        <a:pt x="606" y="2"/>
                      </a:lnTo>
                      <a:lnTo>
                        <a:pt x="618" y="4"/>
                      </a:lnTo>
                      <a:lnTo>
                        <a:pt x="631" y="4"/>
                      </a:lnTo>
                      <a:lnTo>
                        <a:pt x="642" y="4"/>
                      </a:lnTo>
                      <a:lnTo>
                        <a:pt x="654" y="4"/>
                      </a:lnTo>
                      <a:lnTo>
                        <a:pt x="667" y="6"/>
                      </a:lnTo>
                      <a:lnTo>
                        <a:pt x="679" y="8"/>
                      </a:lnTo>
                      <a:lnTo>
                        <a:pt x="690" y="9"/>
                      </a:lnTo>
                      <a:lnTo>
                        <a:pt x="701" y="9"/>
                      </a:lnTo>
                      <a:lnTo>
                        <a:pt x="715" y="13"/>
                      </a:lnTo>
                      <a:lnTo>
                        <a:pt x="726" y="13"/>
                      </a:lnTo>
                      <a:lnTo>
                        <a:pt x="736" y="15"/>
                      </a:lnTo>
                      <a:lnTo>
                        <a:pt x="747" y="15"/>
                      </a:lnTo>
                      <a:lnTo>
                        <a:pt x="758" y="17"/>
                      </a:lnTo>
                      <a:lnTo>
                        <a:pt x="768" y="19"/>
                      </a:lnTo>
                      <a:lnTo>
                        <a:pt x="779" y="21"/>
                      </a:lnTo>
                      <a:lnTo>
                        <a:pt x="789" y="23"/>
                      </a:lnTo>
                      <a:lnTo>
                        <a:pt x="802" y="27"/>
                      </a:lnTo>
                      <a:lnTo>
                        <a:pt x="812" y="28"/>
                      </a:lnTo>
                      <a:lnTo>
                        <a:pt x="821" y="30"/>
                      </a:lnTo>
                      <a:lnTo>
                        <a:pt x="831" y="32"/>
                      </a:lnTo>
                      <a:lnTo>
                        <a:pt x="840" y="34"/>
                      </a:lnTo>
                      <a:lnTo>
                        <a:pt x="850" y="38"/>
                      </a:lnTo>
                      <a:lnTo>
                        <a:pt x="859" y="40"/>
                      </a:lnTo>
                      <a:lnTo>
                        <a:pt x="869" y="44"/>
                      </a:lnTo>
                      <a:lnTo>
                        <a:pt x="878" y="47"/>
                      </a:lnTo>
                      <a:lnTo>
                        <a:pt x="886" y="47"/>
                      </a:lnTo>
                      <a:lnTo>
                        <a:pt x="895" y="51"/>
                      </a:lnTo>
                      <a:lnTo>
                        <a:pt x="903" y="53"/>
                      </a:lnTo>
                      <a:lnTo>
                        <a:pt x="910" y="57"/>
                      </a:lnTo>
                      <a:lnTo>
                        <a:pt x="916" y="59"/>
                      </a:lnTo>
                      <a:lnTo>
                        <a:pt x="924" y="63"/>
                      </a:lnTo>
                      <a:lnTo>
                        <a:pt x="931" y="65"/>
                      </a:lnTo>
                      <a:lnTo>
                        <a:pt x="941" y="68"/>
                      </a:lnTo>
                      <a:lnTo>
                        <a:pt x="952" y="76"/>
                      </a:lnTo>
                      <a:lnTo>
                        <a:pt x="966" y="82"/>
                      </a:lnTo>
                      <a:lnTo>
                        <a:pt x="977" y="89"/>
                      </a:lnTo>
                      <a:lnTo>
                        <a:pt x="988" y="97"/>
                      </a:lnTo>
                      <a:lnTo>
                        <a:pt x="996" y="103"/>
                      </a:lnTo>
                      <a:lnTo>
                        <a:pt x="1006" y="110"/>
                      </a:lnTo>
                      <a:lnTo>
                        <a:pt x="1011" y="118"/>
                      </a:lnTo>
                      <a:lnTo>
                        <a:pt x="1019" y="127"/>
                      </a:lnTo>
                      <a:lnTo>
                        <a:pt x="1023" y="135"/>
                      </a:lnTo>
                      <a:lnTo>
                        <a:pt x="1026" y="142"/>
                      </a:lnTo>
                      <a:lnTo>
                        <a:pt x="1028" y="150"/>
                      </a:lnTo>
                      <a:lnTo>
                        <a:pt x="1030" y="160"/>
                      </a:lnTo>
                      <a:lnTo>
                        <a:pt x="1028" y="165"/>
                      </a:lnTo>
                      <a:lnTo>
                        <a:pt x="1026" y="173"/>
                      </a:lnTo>
                      <a:lnTo>
                        <a:pt x="1023" y="180"/>
                      </a:lnTo>
                      <a:lnTo>
                        <a:pt x="1019" y="190"/>
                      </a:lnTo>
                      <a:lnTo>
                        <a:pt x="1011" y="198"/>
                      </a:lnTo>
                      <a:lnTo>
                        <a:pt x="1006" y="205"/>
                      </a:lnTo>
                      <a:lnTo>
                        <a:pt x="996" y="213"/>
                      </a:lnTo>
                      <a:lnTo>
                        <a:pt x="988" y="220"/>
                      </a:lnTo>
                      <a:lnTo>
                        <a:pt x="977" y="228"/>
                      </a:lnTo>
                      <a:lnTo>
                        <a:pt x="966" y="234"/>
                      </a:lnTo>
                      <a:lnTo>
                        <a:pt x="952" y="239"/>
                      </a:lnTo>
                      <a:lnTo>
                        <a:pt x="941" y="247"/>
                      </a:lnTo>
                      <a:lnTo>
                        <a:pt x="931" y="249"/>
                      </a:lnTo>
                      <a:lnTo>
                        <a:pt x="924" y="253"/>
                      </a:lnTo>
                      <a:lnTo>
                        <a:pt x="916" y="255"/>
                      </a:lnTo>
                      <a:lnTo>
                        <a:pt x="910" y="258"/>
                      </a:lnTo>
                      <a:lnTo>
                        <a:pt x="903" y="260"/>
                      </a:lnTo>
                      <a:lnTo>
                        <a:pt x="895" y="264"/>
                      </a:lnTo>
                      <a:lnTo>
                        <a:pt x="886" y="268"/>
                      </a:lnTo>
                      <a:lnTo>
                        <a:pt x="878" y="272"/>
                      </a:lnTo>
                      <a:lnTo>
                        <a:pt x="869" y="274"/>
                      </a:lnTo>
                      <a:lnTo>
                        <a:pt x="859" y="275"/>
                      </a:lnTo>
                      <a:lnTo>
                        <a:pt x="850" y="277"/>
                      </a:lnTo>
                      <a:lnTo>
                        <a:pt x="840" y="281"/>
                      </a:lnTo>
                      <a:lnTo>
                        <a:pt x="831" y="281"/>
                      </a:lnTo>
                      <a:lnTo>
                        <a:pt x="821" y="285"/>
                      </a:lnTo>
                      <a:lnTo>
                        <a:pt x="812" y="287"/>
                      </a:lnTo>
                      <a:lnTo>
                        <a:pt x="802" y="291"/>
                      </a:lnTo>
                      <a:lnTo>
                        <a:pt x="789" y="291"/>
                      </a:lnTo>
                      <a:lnTo>
                        <a:pt x="779" y="294"/>
                      </a:lnTo>
                      <a:lnTo>
                        <a:pt x="768" y="294"/>
                      </a:lnTo>
                      <a:lnTo>
                        <a:pt x="758" y="298"/>
                      </a:lnTo>
                      <a:lnTo>
                        <a:pt x="747" y="298"/>
                      </a:lnTo>
                      <a:lnTo>
                        <a:pt x="736" y="302"/>
                      </a:lnTo>
                      <a:lnTo>
                        <a:pt x="726" y="302"/>
                      </a:lnTo>
                      <a:lnTo>
                        <a:pt x="715" y="306"/>
                      </a:lnTo>
                      <a:lnTo>
                        <a:pt x="701" y="306"/>
                      </a:lnTo>
                      <a:lnTo>
                        <a:pt x="690" y="308"/>
                      </a:lnTo>
                      <a:lnTo>
                        <a:pt x="679" y="308"/>
                      </a:lnTo>
                      <a:lnTo>
                        <a:pt x="667" y="310"/>
                      </a:lnTo>
                      <a:lnTo>
                        <a:pt x="654" y="312"/>
                      </a:lnTo>
                      <a:lnTo>
                        <a:pt x="642" y="312"/>
                      </a:lnTo>
                      <a:lnTo>
                        <a:pt x="631" y="314"/>
                      </a:lnTo>
                      <a:lnTo>
                        <a:pt x="618" y="315"/>
                      </a:lnTo>
                      <a:lnTo>
                        <a:pt x="606" y="315"/>
                      </a:lnTo>
                      <a:lnTo>
                        <a:pt x="593" y="315"/>
                      </a:lnTo>
                      <a:lnTo>
                        <a:pt x="580" y="315"/>
                      </a:lnTo>
                      <a:lnTo>
                        <a:pt x="568" y="317"/>
                      </a:lnTo>
                      <a:lnTo>
                        <a:pt x="555" y="317"/>
                      </a:lnTo>
                      <a:lnTo>
                        <a:pt x="542" y="317"/>
                      </a:lnTo>
                      <a:lnTo>
                        <a:pt x="528" y="317"/>
                      </a:lnTo>
                      <a:lnTo>
                        <a:pt x="517" y="319"/>
                      </a:lnTo>
                      <a:lnTo>
                        <a:pt x="517" y="319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482" name="Freeform 10"/>
                <p:cNvSpPr>
                  <a:spLocks/>
                </p:cNvSpPr>
                <p:nvPr/>
              </p:nvSpPr>
              <p:spPr bwMode="auto">
                <a:xfrm>
                  <a:off x="2763" y="3089"/>
                  <a:ext cx="253" cy="97"/>
                </a:xfrm>
                <a:custGeom>
                  <a:avLst/>
                  <a:gdLst>
                    <a:gd name="T0" fmla="*/ 239 w 505"/>
                    <a:gd name="T1" fmla="*/ 192 h 194"/>
                    <a:gd name="T2" fmla="*/ 213 w 505"/>
                    <a:gd name="T3" fmla="*/ 192 h 194"/>
                    <a:gd name="T4" fmla="*/ 188 w 505"/>
                    <a:gd name="T5" fmla="*/ 188 h 194"/>
                    <a:gd name="T6" fmla="*/ 165 w 505"/>
                    <a:gd name="T7" fmla="*/ 187 h 194"/>
                    <a:gd name="T8" fmla="*/ 142 w 505"/>
                    <a:gd name="T9" fmla="*/ 183 h 194"/>
                    <a:gd name="T10" fmla="*/ 121 w 505"/>
                    <a:gd name="T11" fmla="*/ 177 h 194"/>
                    <a:gd name="T12" fmla="*/ 100 w 505"/>
                    <a:gd name="T13" fmla="*/ 171 h 194"/>
                    <a:gd name="T14" fmla="*/ 81 w 505"/>
                    <a:gd name="T15" fmla="*/ 168 h 194"/>
                    <a:gd name="T16" fmla="*/ 64 w 505"/>
                    <a:gd name="T17" fmla="*/ 160 h 194"/>
                    <a:gd name="T18" fmla="*/ 49 w 505"/>
                    <a:gd name="T19" fmla="*/ 152 h 194"/>
                    <a:gd name="T20" fmla="*/ 28 w 505"/>
                    <a:gd name="T21" fmla="*/ 141 h 194"/>
                    <a:gd name="T22" fmla="*/ 9 w 505"/>
                    <a:gd name="T23" fmla="*/ 124 h 194"/>
                    <a:gd name="T24" fmla="*/ 0 w 505"/>
                    <a:gd name="T25" fmla="*/ 105 h 194"/>
                    <a:gd name="T26" fmla="*/ 0 w 505"/>
                    <a:gd name="T27" fmla="*/ 84 h 194"/>
                    <a:gd name="T28" fmla="*/ 9 w 505"/>
                    <a:gd name="T29" fmla="*/ 65 h 194"/>
                    <a:gd name="T30" fmla="*/ 28 w 505"/>
                    <a:gd name="T31" fmla="*/ 50 h 194"/>
                    <a:gd name="T32" fmla="*/ 49 w 505"/>
                    <a:gd name="T33" fmla="*/ 38 h 194"/>
                    <a:gd name="T34" fmla="*/ 64 w 505"/>
                    <a:gd name="T35" fmla="*/ 29 h 194"/>
                    <a:gd name="T36" fmla="*/ 81 w 505"/>
                    <a:gd name="T37" fmla="*/ 23 h 194"/>
                    <a:gd name="T38" fmla="*/ 100 w 505"/>
                    <a:gd name="T39" fmla="*/ 17 h 194"/>
                    <a:gd name="T40" fmla="*/ 121 w 505"/>
                    <a:gd name="T41" fmla="*/ 12 h 194"/>
                    <a:gd name="T42" fmla="*/ 142 w 505"/>
                    <a:gd name="T43" fmla="*/ 8 h 194"/>
                    <a:gd name="T44" fmla="*/ 165 w 505"/>
                    <a:gd name="T45" fmla="*/ 4 h 194"/>
                    <a:gd name="T46" fmla="*/ 188 w 505"/>
                    <a:gd name="T47" fmla="*/ 0 h 194"/>
                    <a:gd name="T48" fmla="*/ 213 w 505"/>
                    <a:gd name="T49" fmla="*/ 0 h 194"/>
                    <a:gd name="T50" fmla="*/ 239 w 505"/>
                    <a:gd name="T51" fmla="*/ 0 h 194"/>
                    <a:gd name="T52" fmla="*/ 266 w 505"/>
                    <a:gd name="T53" fmla="*/ 0 h 194"/>
                    <a:gd name="T54" fmla="*/ 290 w 505"/>
                    <a:gd name="T55" fmla="*/ 0 h 194"/>
                    <a:gd name="T56" fmla="*/ 315 w 505"/>
                    <a:gd name="T57" fmla="*/ 0 h 194"/>
                    <a:gd name="T58" fmla="*/ 338 w 505"/>
                    <a:gd name="T59" fmla="*/ 4 h 194"/>
                    <a:gd name="T60" fmla="*/ 361 w 505"/>
                    <a:gd name="T61" fmla="*/ 8 h 194"/>
                    <a:gd name="T62" fmla="*/ 382 w 505"/>
                    <a:gd name="T63" fmla="*/ 12 h 194"/>
                    <a:gd name="T64" fmla="*/ 401 w 505"/>
                    <a:gd name="T65" fmla="*/ 17 h 194"/>
                    <a:gd name="T66" fmla="*/ 422 w 505"/>
                    <a:gd name="T67" fmla="*/ 23 h 194"/>
                    <a:gd name="T68" fmla="*/ 439 w 505"/>
                    <a:gd name="T69" fmla="*/ 29 h 194"/>
                    <a:gd name="T70" fmla="*/ 454 w 505"/>
                    <a:gd name="T71" fmla="*/ 38 h 194"/>
                    <a:gd name="T72" fmla="*/ 473 w 505"/>
                    <a:gd name="T73" fmla="*/ 50 h 194"/>
                    <a:gd name="T74" fmla="*/ 494 w 505"/>
                    <a:gd name="T75" fmla="*/ 65 h 194"/>
                    <a:gd name="T76" fmla="*/ 503 w 505"/>
                    <a:gd name="T77" fmla="*/ 84 h 194"/>
                    <a:gd name="T78" fmla="*/ 503 w 505"/>
                    <a:gd name="T79" fmla="*/ 105 h 194"/>
                    <a:gd name="T80" fmla="*/ 494 w 505"/>
                    <a:gd name="T81" fmla="*/ 124 h 194"/>
                    <a:gd name="T82" fmla="*/ 473 w 505"/>
                    <a:gd name="T83" fmla="*/ 141 h 194"/>
                    <a:gd name="T84" fmla="*/ 454 w 505"/>
                    <a:gd name="T85" fmla="*/ 152 h 194"/>
                    <a:gd name="T86" fmla="*/ 439 w 505"/>
                    <a:gd name="T87" fmla="*/ 160 h 194"/>
                    <a:gd name="T88" fmla="*/ 422 w 505"/>
                    <a:gd name="T89" fmla="*/ 168 h 194"/>
                    <a:gd name="T90" fmla="*/ 401 w 505"/>
                    <a:gd name="T91" fmla="*/ 171 h 194"/>
                    <a:gd name="T92" fmla="*/ 382 w 505"/>
                    <a:gd name="T93" fmla="*/ 177 h 194"/>
                    <a:gd name="T94" fmla="*/ 361 w 505"/>
                    <a:gd name="T95" fmla="*/ 183 h 194"/>
                    <a:gd name="T96" fmla="*/ 338 w 505"/>
                    <a:gd name="T97" fmla="*/ 187 h 194"/>
                    <a:gd name="T98" fmla="*/ 315 w 505"/>
                    <a:gd name="T99" fmla="*/ 188 h 194"/>
                    <a:gd name="T100" fmla="*/ 290 w 505"/>
                    <a:gd name="T101" fmla="*/ 192 h 194"/>
                    <a:gd name="T102" fmla="*/ 266 w 505"/>
                    <a:gd name="T103" fmla="*/ 192 h 194"/>
                    <a:gd name="T104" fmla="*/ 254 w 505"/>
                    <a:gd name="T105" fmla="*/ 194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05" h="194">
                      <a:moveTo>
                        <a:pt x="254" y="194"/>
                      </a:moveTo>
                      <a:lnTo>
                        <a:pt x="239" y="192"/>
                      </a:lnTo>
                      <a:lnTo>
                        <a:pt x="226" y="192"/>
                      </a:lnTo>
                      <a:lnTo>
                        <a:pt x="213" y="192"/>
                      </a:lnTo>
                      <a:lnTo>
                        <a:pt x="201" y="192"/>
                      </a:lnTo>
                      <a:lnTo>
                        <a:pt x="188" y="188"/>
                      </a:lnTo>
                      <a:lnTo>
                        <a:pt x="176" y="188"/>
                      </a:lnTo>
                      <a:lnTo>
                        <a:pt x="165" y="187"/>
                      </a:lnTo>
                      <a:lnTo>
                        <a:pt x="154" y="185"/>
                      </a:lnTo>
                      <a:lnTo>
                        <a:pt x="142" y="183"/>
                      </a:lnTo>
                      <a:lnTo>
                        <a:pt x="131" y="181"/>
                      </a:lnTo>
                      <a:lnTo>
                        <a:pt x="121" y="177"/>
                      </a:lnTo>
                      <a:lnTo>
                        <a:pt x="112" y="175"/>
                      </a:lnTo>
                      <a:lnTo>
                        <a:pt x="100" y="171"/>
                      </a:lnTo>
                      <a:lnTo>
                        <a:pt x="91" y="169"/>
                      </a:lnTo>
                      <a:lnTo>
                        <a:pt x="81" y="168"/>
                      </a:lnTo>
                      <a:lnTo>
                        <a:pt x="74" y="164"/>
                      </a:lnTo>
                      <a:lnTo>
                        <a:pt x="64" y="160"/>
                      </a:lnTo>
                      <a:lnTo>
                        <a:pt x="57" y="156"/>
                      </a:lnTo>
                      <a:lnTo>
                        <a:pt x="49" y="152"/>
                      </a:lnTo>
                      <a:lnTo>
                        <a:pt x="41" y="149"/>
                      </a:lnTo>
                      <a:lnTo>
                        <a:pt x="28" y="141"/>
                      </a:lnTo>
                      <a:lnTo>
                        <a:pt x="19" y="133"/>
                      </a:lnTo>
                      <a:lnTo>
                        <a:pt x="9" y="124"/>
                      </a:lnTo>
                      <a:lnTo>
                        <a:pt x="3" y="114"/>
                      </a:lnTo>
                      <a:lnTo>
                        <a:pt x="0" y="105"/>
                      </a:lnTo>
                      <a:lnTo>
                        <a:pt x="0" y="97"/>
                      </a:lnTo>
                      <a:lnTo>
                        <a:pt x="0" y="84"/>
                      </a:lnTo>
                      <a:lnTo>
                        <a:pt x="3" y="76"/>
                      </a:lnTo>
                      <a:lnTo>
                        <a:pt x="9" y="65"/>
                      </a:lnTo>
                      <a:lnTo>
                        <a:pt x="19" y="57"/>
                      </a:lnTo>
                      <a:lnTo>
                        <a:pt x="28" y="50"/>
                      </a:lnTo>
                      <a:lnTo>
                        <a:pt x="41" y="42"/>
                      </a:lnTo>
                      <a:lnTo>
                        <a:pt x="49" y="38"/>
                      </a:lnTo>
                      <a:lnTo>
                        <a:pt x="57" y="33"/>
                      </a:lnTo>
                      <a:lnTo>
                        <a:pt x="64" y="29"/>
                      </a:lnTo>
                      <a:lnTo>
                        <a:pt x="74" y="27"/>
                      </a:lnTo>
                      <a:lnTo>
                        <a:pt x="81" y="23"/>
                      </a:lnTo>
                      <a:lnTo>
                        <a:pt x="91" y="19"/>
                      </a:lnTo>
                      <a:lnTo>
                        <a:pt x="100" y="17"/>
                      </a:lnTo>
                      <a:lnTo>
                        <a:pt x="112" y="14"/>
                      </a:lnTo>
                      <a:lnTo>
                        <a:pt x="121" y="12"/>
                      </a:lnTo>
                      <a:lnTo>
                        <a:pt x="131" y="10"/>
                      </a:lnTo>
                      <a:lnTo>
                        <a:pt x="142" y="8"/>
                      </a:lnTo>
                      <a:lnTo>
                        <a:pt x="154" y="6"/>
                      </a:lnTo>
                      <a:lnTo>
                        <a:pt x="165" y="4"/>
                      </a:lnTo>
                      <a:lnTo>
                        <a:pt x="176" y="2"/>
                      </a:lnTo>
                      <a:lnTo>
                        <a:pt x="188" y="0"/>
                      </a:lnTo>
                      <a:lnTo>
                        <a:pt x="201" y="0"/>
                      </a:lnTo>
                      <a:lnTo>
                        <a:pt x="213" y="0"/>
                      </a:lnTo>
                      <a:lnTo>
                        <a:pt x="226" y="0"/>
                      </a:lnTo>
                      <a:lnTo>
                        <a:pt x="239" y="0"/>
                      </a:lnTo>
                      <a:lnTo>
                        <a:pt x="254" y="0"/>
                      </a:lnTo>
                      <a:lnTo>
                        <a:pt x="266" y="0"/>
                      </a:lnTo>
                      <a:lnTo>
                        <a:pt x="279" y="0"/>
                      </a:lnTo>
                      <a:lnTo>
                        <a:pt x="290" y="0"/>
                      </a:lnTo>
                      <a:lnTo>
                        <a:pt x="304" y="0"/>
                      </a:lnTo>
                      <a:lnTo>
                        <a:pt x="315" y="0"/>
                      </a:lnTo>
                      <a:lnTo>
                        <a:pt x="327" y="2"/>
                      </a:lnTo>
                      <a:lnTo>
                        <a:pt x="338" y="4"/>
                      </a:lnTo>
                      <a:lnTo>
                        <a:pt x="351" y="6"/>
                      </a:lnTo>
                      <a:lnTo>
                        <a:pt x="361" y="8"/>
                      </a:lnTo>
                      <a:lnTo>
                        <a:pt x="372" y="10"/>
                      </a:lnTo>
                      <a:lnTo>
                        <a:pt x="382" y="12"/>
                      </a:lnTo>
                      <a:lnTo>
                        <a:pt x="393" y="14"/>
                      </a:lnTo>
                      <a:lnTo>
                        <a:pt x="401" y="17"/>
                      </a:lnTo>
                      <a:lnTo>
                        <a:pt x="412" y="19"/>
                      </a:lnTo>
                      <a:lnTo>
                        <a:pt x="422" y="23"/>
                      </a:lnTo>
                      <a:lnTo>
                        <a:pt x="431" y="27"/>
                      </a:lnTo>
                      <a:lnTo>
                        <a:pt x="439" y="29"/>
                      </a:lnTo>
                      <a:lnTo>
                        <a:pt x="446" y="33"/>
                      </a:lnTo>
                      <a:lnTo>
                        <a:pt x="454" y="38"/>
                      </a:lnTo>
                      <a:lnTo>
                        <a:pt x="462" y="42"/>
                      </a:lnTo>
                      <a:lnTo>
                        <a:pt x="473" y="50"/>
                      </a:lnTo>
                      <a:lnTo>
                        <a:pt x="484" y="57"/>
                      </a:lnTo>
                      <a:lnTo>
                        <a:pt x="494" y="65"/>
                      </a:lnTo>
                      <a:lnTo>
                        <a:pt x="500" y="76"/>
                      </a:lnTo>
                      <a:lnTo>
                        <a:pt x="503" y="84"/>
                      </a:lnTo>
                      <a:lnTo>
                        <a:pt x="505" y="97"/>
                      </a:lnTo>
                      <a:lnTo>
                        <a:pt x="503" y="105"/>
                      </a:lnTo>
                      <a:lnTo>
                        <a:pt x="500" y="114"/>
                      </a:lnTo>
                      <a:lnTo>
                        <a:pt x="494" y="124"/>
                      </a:lnTo>
                      <a:lnTo>
                        <a:pt x="484" y="133"/>
                      </a:lnTo>
                      <a:lnTo>
                        <a:pt x="473" y="141"/>
                      </a:lnTo>
                      <a:lnTo>
                        <a:pt x="462" y="149"/>
                      </a:lnTo>
                      <a:lnTo>
                        <a:pt x="454" y="152"/>
                      </a:lnTo>
                      <a:lnTo>
                        <a:pt x="446" y="156"/>
                      </a:lnTo>
                      <a:lnTo>
                        <a:pt x="439" y="160"/>
                      </a:lnTo>
                      <a:lnTo>
                        <a:pt x="431" y="164"/>
                      </a:lnTo>
                      <a:lnTo>
                        <a:pt x="422" y="168"/>
                      </a:lnTo>
                      <a:lnTo>
                        <a:pt x="412" y="169"/>
                      </a:lnTo>
                      <a:lnTo>
                        <a:pt x="401" y="171"/>
                      </a:lnTo>
                      <a:lnTo>
                        <a:pt x="393" y="175"/>
                      </a:lnTo>
                      <a:lnTo>
                        <a:pt x="382" y="177"/>
                      </a:lnTo>
                      <a:lnTo>
                        <a:pt x="372" y="181"/>
                      </a:lnTo>
                      <a:lnTo>
                        <a:pt x="361" y="183"/>
                      </a:lnTo>
                      <a:lnTo>
                        <a:pt x="351" y="185"/>
                      </a:lnTo>
                      <a:lnTo>
                        <a:pt x="338" y="187"/>
                      </a:lnTo>
                      <a:lnTo>
                        <a:pt x="327" y="188"/>
                      </a:lnTo>
                      <a:lnTo>
                        <a:pt x="315" y="188"/>
                      </a:lnTo>
                      <a:lnTo>
                        <a:pt x="304" y="192"/>
                      </a:lnTo>
                      <a:lnTo>
                        <a:pt x="290" y="192"/>
                      </a:lnTo>
                      <a:lnTo>
                        <a:pt x="279" y="192"/>
                      </a:lnTo>
                      <a:lnTo>
                        <a:pt x="266" y="192"/>
                      </a:lnTo>
                      <a:lnTo>
                        <a:pt x="254" y="194"/>
                      </a:lnTo>
                      <a:lnTo>
                        <a:pt x="254" y="194"/>
                      </a:lnTo>
                      <a:close/>
                    </a:path>
                  </a:pathLst>
                </a:custGeom>
                <a:solidFill>
                  <a:srgbClr val="EBE0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483" name="Freeform 11"/>
                <p:cNvSpPr>
                  <a:spLocks/>
                </p:cNvSpPr>
                <p:nvPr/>
              </p:nvSpPr>
              <p:spPr bwMode="auto">
                <a:xfrm>
                  <a:off x="2355" y="2152"/>
                  <a:ext cx="578" cy="492"/>
                </a:xfrm>
                <a:custGeom>
                  <a:avLst/>
                  <a:gdLst>
                    <a:gd name="T0" fmla="*/ 1057 w 1156"/>
                    <a:gd name="T1" fmla="*/ 0 h 984"/>
                    <a:gd name="T2" fmla="*/ 749 w 1156"/>
                    <a:gd name="T3" fmla="*/ 119 h 984"/>
                    <a:gd name="T4" fmla="*/ 787 w 1156"/>
                    <a:gd name="T5" fmla="*/ 172 h 984"/>
                    <a:gd name="T6" fmla="*/ 770 w 1156"/>
                    <a:gd name="T7" fmla="*/ 169 h 984"/>
                    <a:gd name="T8" fmla="*/ 751 w 1156"/>
                    <a:gd name="T9" fmla="*/ 169 h 984"/>
                    <a:gd name="T10" fmla="*/ 734 w 1156"/>
                    <a:gd name="T11" fmla="*/ 169 h 984"/>
                    <a:gd name="T12" fmla="*/ 715 w 1156"/>
                    <a:gd name="T13" fmla="*/ 171 h 984"/>
                    <a:gd name="T14" fmla="*/ 696 w 1156"/>
                    <a:gd name="T15" fmla="*/ 176 h 984"/>
                    <a:gd name="T16" fmla="*/ 675 w 1156"/>
                    <a:gd name="T17" fmla="*/ 182 h 984"/>
                    <a:gd name="T18" fmla="*/ 652 w 1156"/>
                    <a:gd name="T19" fmla="*/ 191 h 984"/>
                    <a:gd name="T20" fmla="*/ 629 w 1156"/>
                    <a:gd name="T21" fmla="*/ 205 h 984"/>
                    <a:gd name="T22" fmla="*/ 606 w 1156"/>
                    <a:gd name="T23" fmla="*/ 222 h 984"/>
                    <a:gd name="T24" fmla="*/ 582 w 1156"/>
                    <a:gd name="T25" fmla="*/ 245 h 984"/>
                    <a:gd name="T26" fmla="*/ 565 w 1156"/>
                    <a:gd name="T27" fmla="*/ 264 h 984"/>
                    <a:gd name="T28" fmla="*/ 551 w 1156"/>
                    <a:gd name="T29" fmla="*/ 279 h 984"/>
                    <a:gd name="T30" fmla="*/ 540 w 1156"/>
                    <a:gd name="T31" fmla="*/ 296 h 984"/>
                    <a:gd name="T32" fmla="*/ 530 w 1156"/>
                    <a:gd name="T33" fmla="*/ 311 h 984"/>
                    <a:gd name="T34" fmla="*/ 519 w 1156"/>
                    <a:gd name="T35" fmla="*/ 330 h 984"/>
                    <a:gd name="T36" fmla="*/ 510 w 1156"/>
                    <a:gd name="T37" fmla="*/ 351 h 984"/>
                    <a:gd name="T38" fmla="*/ 498 w 1156"/>
                    <a:gd name="T39" fmla="*/ 372 h 984"/>
                    <a:gd name="T40" fmla="*/ 489 w 1156"/>
                    <a:gd name="T41" fmla="*/ 391 h 984"/>
                    <a:gd name="T42" fmla="*/ 481 w 1156"/>
                    <a:gd name="T43" fmla="*/ 412 h 984"/>
                    <a:gd name="T44" fmla="*/ 473 w 1156"/>
                    <a:gd name="T45" fmla="*/ 429 h 984"/>
                    <a:gd name="T46" fmla="*/ 466 w 1156"/>
                    <a:gd name="T47" fmla="*/ 444 h 984"/>
                    <a:gd name="T48" fmla="*/ 458 w 1156"/>
                    <a:gd name="T49" fmla="*/ 459 h 984"/>
                    <a:gd name="T50" fmla="*/ 449 w 1156"/>
                    <a:gd name="T51" fmla="*/ 480 h 984"/>
                    <a:gd name="T52" fmla="*/ 435 w 1156"/>
                    <a:gd name="T53" fmla="*/ 505 h 984"/>
                    <a:gd name="T54" fmla="*/ 422 w 1156"/>
                    <a:gd name="T55" fmla="*/ 526 h 984"/>
                    <a:gd name="T56" fmla="*/ 411 w 1156"/>
                    <a:gd name="T57" fmla="*/ 545 h 984"/>
                    <a:gd name="T58" fmla="*/ 397 w 1156"/>
                    <a:gd name="T59" fmla="*/ 562 h 984"/>
                    <a:gd name="T60" fmla="*/ 384 w 1156"/>
                    <a:gd name="T61" fmla="*/ 575 h 984"/>
                    <a:gd name="T62" fmla="*/ 369 w 1156"/>
                    <a:gd name="T63" fmla="*/ 589 h 984"/>
                    <a:gd name="T64" fmla="*/ 352 w 1156"/>
                    <a:gd name="T65" fmla="*/ 600 h 984"/>
                    <a:gd name="T66" fmla="*/ 331 w 1156"/>
                    <a:gd name="T67" fmla="*/ 610 h 984"/>
                    <a:gd name="T68" fmla="*/ 306 w 1156"/>
                    <a:gd name="T69" fmla="*/ 621 h 984"/>
                    <a:gd name="T70" fmla="*/ 285 w 1156"/>
                    <a:gd name="T71" fmla="*/ 630 h 984"/>
                    <a:gd name="T72" fmla="*/ 272 w 1156"/>
                    <a:gd name="T73" fmla="*/ 634 h 984"/>
                    <a:gd name="T74" fmla="*/ 255 w 1156"/>
                    <a:gd name="T75" fmla="*/ 642 h 984"/>
                    <a:gd name="T76" fmla="*/ 238 w 1156"/>
                    <a:gd name="T77" fmla="*/ 648 h 984"/>
                    <a:gd name="T78" fmla="*/ 219 w 1156"/>
                    <a:gd name="T79" fmla="*/ 655 h 984"/>
                    <a:gd name="T80" fmla="*/ 202 w 1156"/>
                    <a:gd name="T81" fmla="*/ 663 h 984"/>
                    <a:gd name="T82" fmla="*/ 181 w 1156"/>
                    <a:gd name="T83" fmla="*/ 670 h 984"/>
                    <a:gd name="T84" fmla="*/ 160 w 1156"/>
                    <a:gd name="T85" fmla="*/ 678 h 984"/>
                    <a:gd name="T86" fmla="*/ 143 w 1156"/>
                    <a:gd name="T87" fmla="*/ 686 h 984"/>
                    <a:gd name="T88" fmla="*/ 125 w 1156"/>
                    <a:gd name="T89" fmla="*/ 697 h 984"/>
                    <a:gd name="T90" fmla="*/ 110 w 1156"/>
                    <a:gd name="T91" fmla="*/ 706 h 984"/>
                    <a:gd name="T92" fmla="*/ 95 w 1156"/>
                    <a:gd name="T93" fmla="*/ 720 h 984"/>
                    <a:gd name="T94" fmla="*/ 76 w 1156"/>
                    <a:gd name="T95" fmla="*/ 737 h 984"/>
                    <a:gd name="T96" fmla="*/ 55 w 1156"/>
                    <a:gd name="T97" fmla="*/ 762 h 984"/>
                    <a:gd name="T98" fmla="*/ 38 w 1156"/>
                    <a:gd name="T99" fmla="*/ 788 h 984"/>
                    <a:gd name="T100" fmla="*/ 25 w 1156"/>
                    <a:gd name="T101" fmla="*/ 815 h 984"/>
                    <a:gd name="T102" fmla="*/ 15 w 1156"/>
                    <a:gd name="T103" fmla="*/ 841 h 984"/>
                    <a:gd name="T104" fmla="*/ 9 w 1156"/>
                    <a:gd name="T105" fmla="*/ 868 h 984"/>
                    <a:gd name="T106" fmla="*/ 4 w 1156"/>
                    <a:gd name="T107" fmla="*/ 891 h 984"/>
                    <a:gd name="T108" fmla="*/ 0 w 1156"/>
                    <a:gd name="T109" fmla="*/ 916 h 984"/>
                    <a:gd name="T110" fmla="*/ 0 w 1156"/>
                    <a:gd name="T111" fmla="*/ 935 h 984"/>
                    <a:gd name="T112" fmla="*/ 0 w 1156"/>
                    <a:gd name="T113" fmla="*/ 954 h 984"/>
                    <a:gd name="T114" fmla="*/ 0 w 1156"/>
                    <a:gd name="T115" fmla="*/ 967 h 984"/>
                    <a:gd name="T116" fmla="*/ 2 w 1156"/>
                    <a:gd name="T117" fmla="*/ 980 h 984"/>
                    <a:gd name="T118" fmla="*/ 1156 w 1156"/>
                    <a:gd name="T119" fmla="*/ 222 h 9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156" h="984">
                      <a:moveTo>
                        <a:pt x="1156" y="222"/>
                      </a:moveTo>
                      <a:lnTo>
                        <a:pt x="1057" y="0"/>
                      </a:lnTo>
                      <a:lnTo>
                        <a:pt x="882" y="22"/>
                      </a:lnTo>
                      <a:lnTo>
                        <a:pt x="749" y="119"/>
                      </a:lnTo>
                      <a:lnTo>
                        <a:pt x="789" y="172"/>
                      </a:lnTo>
                      <a:lnTo>
                        <a:pt x="787" y="172"/>
                      </a:lnTo>
                      <a:lnTo>
                        <a:pt x="779" y="171"/>
                      </a:lnTo>
                      <a:lnTo>
                        <a:pt x="770" y="169"/>
                      </a:lnTo>
                      <a:lnTo>
                        <a:pt x="759" y="169"/>
                      </a:lnTo>
                      <a:lnTo>
                        <a:pt x="751" y="169"/>
                      </a:lnTo>
                      <a:lnTo>
                        <a:pt x="743" y="169"/>
                      </a:lnTo>
                      <a:lnTo>
                        <a:pt x="734" y="169"/>
                      </a:lnTo>
                      <a:lnTo>
                        <a:pt x="726" y="171"/>
                      </a:lnTo>
                      <a:lnTo>
                        <a:pt x="715" y="171"/>
                      </a:lnTo>
                      <a:lnTo>
                        <a:pt x="707" y="172"/>
                      </a:lnTo>
                      <a:lnTo>
                        <a:pt x="696" y="176"/>
                      </a:lnTo>
                      <a:lnTo>
                        <a:pt x="686" y="180"/>
                      </a:lnTo>
                      <a:lnTo>
                        <a:pt x="675" y="182"/>
                      </a:lnTo>
                      <a:lnTo>
                        <a:pt x="663" y="186"/>
                      </a:lnTo>
                      <a:lnTo>
                        <a:pt x="652" y="191"/>
                      </a:lnTo>
                      <a:lnTo>
                        <a:pt x="641" y="199"/>
                      </a:lnTo>
                      <a:lnTo>
                        <a:pt x="629" y="205"/>
                      </a:lnTo>
                      <a:lnTo>
                        <a:pt x="618" y="214"/>
                      </a:lnTo>
                      <a:lnTo>
                        <a:pt x="606" y="222"/>
                      </a:lnTo>
                      <a:lnTo>
                        <a:pt x="593" y="233"/>
                      </a:lnTo>
                      <a:lnTo>
                        <a:pt x="582" y="245"/>
                      </a:lnTo>
                      <a:lnTo>
                        <a:pt x="570" y="258"/>
                      </a:lnTo>
                      <a:lnTo>
                        <a:pt x="565" y="264"/>
                      </a:lnTo>
                      <a:lnTo>
                        <a:pt x="559" y="271"/>
                      </a:lnTo>
                      <a:lnTo>
                        <a:pt x="551" y="279"/>
                      </a:lnTo>
                      <a:lnTo>
                        <a:pt x="548" y="287"/>
                      </a:lnTo>
                      <a:lnTo>
                        <a:pt x="540" y="296"/>
                      </a:lnTo>
                      <a:lnTo>
                        <a:pt x="536" y="304"/>
                      </a:lnTo>
                      <a:lnTo>
                        <a:pt x="530" y="311"/>
                      </a:lnTo>
                      <a:lnTo>
                        <a:pt x="525" y="321"/>
                      </a:lnTo>
                      <a:lnTo>
                        <a:pt x="519" y="330"/>
                      </a:lnTo>
                      <a:lnTo>
                        <a:pt x="515" y="342"/>
                      </a:lnTo>
                      <a:lnTo>
                        <a:pt x="510" y="351"/>
                      </a:lnTo>
                      <a:lnTo>
                        <a:pt x="506" y="363"/>
                      </a:lnTo>
                      <a:lnTo>
                        <a:pt x="498" y="372"/>
                      </a:lnTo>
                      <a:lnTo>
                        <a:pt x="494" y="383"/>
                      </a:lnTo>
                      <a:lnTo>
                        <a:pt x="489" y="391"/>
                      </a:lnTo>
                      <a:lnTo>
                        <a:pt x="485" y="402"/>
                      </a:lnTo>
                      <a:lnTo>
                        <a:pt x="481" y="412"/>
                      </a:lnTo>
                      <a:lnTo>
                        <a:pt x="477" y="421"/>
                      </a:lnTo>
                      <a:lnTo>
                        <a:pt x="473" y="429"/>
                      </a:lnTo>
                      <a:lnTo>
                        <a:pt x="470" y="439"/>
                      </a:lnTo>
                      <a:lnTo>
                        <a:pt x="466" y="444"/>
                      </a:lnTo>
                      <a:lnTo>
                        <a:pt x="462" y="452"/>
                      </a:lnTo>
                      <a:lnTo>
                        <a:pt x="458" y="459"/>
                      </a:lnTo>
                      <a:lnTo>
                        <a:pt x="454" y="467"/>
                      </a:lnTo>
                      <a:lnTo>
                        <a:pt x="449" y="480"/>
                      </a:lnTo>
                      <a:lnTo>
                        <a:pt x="443" y="496"/>
                      </a:lnTo>
                      <a:lnTo>
                        <a:pt x="435" y="505"/>
                      </a:lnTo>
                      <a:lnTo>
                        <a:pt x="430" y="518"/>
                      </a:lnTo>
                      <a:lnTo>
                        <a:pt x="422" y="526"/>
                      </a:lnTo>
                      <a:lnTo>
                        <a:pt x="418" y="537"/>
                      </a:lnTo>
                      <a:lnTo>
                        <a:pt x="411" y="545"/>
                      </a:lnTo>
                      <a:lnTo>
                        <a:pt x="405" y="554"/>
                      </a:lnTo>
                      <a:lnTo>
                        <a:pt x="397" y="562"/>
                      </a:lnTo>
                      <a:lnTo>
                        <a:pt x="394" y="570"/>
                      </a:lnTo>
                      <a:lnTo>
                        <a:pt x="384" y="575"/>
                      </a:lnTo>
                      <a:lnTo>
                        <a:pt x="376" y="581"/>
                      </a:lnTo>
                      <a:lnTo>
                        <a:pt x="369" y="589"/>
                      </a:lnTo>
                      <a:lnTo>
                        <a:pt x="361" y="594"/>
                      </a:lnTo>
                      <a:lnTo>
                        <a:pt x="352" y="600"/>
                      </a:lnTo>
                      <a:lnTo>
                        <a:pt x="342" y="606"/>
                      </a:lnTo>
                      <a:lnTo>
                        <a:pt x="331" y="610"/>
                      </a:lnTo>
                      <a:lnTo>
                        <a:pt x="319" y="617"/>
                      </a:lnTo>
                      <a:lnTo>
                        <a:pt x="306" y="621"/>
                      </a:lnTo>
                      <a:lnTo>
                        <a:pt x="293" y="627"/>
                      </a:lnTo>
                      <a:lnTo>
                        <a:pt x="285" y="630"/>
                      </a:lnTo>
                      <a:lnTo>
                        <a:pt x="279" y="632"/>
                      </a:lnTo>
                      <a:lnTo>
                        <a:pt x="272" y="634"/>
                      </a:lnTo>
                      <a:lnTo>
                        <a:pt x="264" y="640"/>
                      </a:lnTo>
                      <a:lnTo>
                        <a:pt x="255" y="642"/>
                      </a:lnTo>
                      <a:lnTo>
                        <a:pt x="247" y="644"/>
                      </a:lnTo>
                      <a:lnTo>
                        <a:pt x="238" y="648"/>
                      </a:lnTo>
                      <a:lnTo>
                        <a:pt x="230" y="651"/>
                      </a:lnTo>
                      <a:lnTo>
                        <a:pt x="219" y="655"/>
                      </a:lnTo>
                      <a:lnTo>
                        <a:pt x="209" y="659"/>
                      </a:lnTo>
                      <a:lnTo>
                        <a:pt x="202" y="663"/>
                      </a:lnTo>
                      <a:lnTo>
                        <a:pt x="192" y="667"/>
                      </a:lnTo>
                      <a:lnTo>
                        <a:pt x="181" y="670"/>
                      </a:lnTo>
                      <a:lnTo>
                        <a:pt x="171" y="674"/>
                      </a:lnTo>
                      <a:lnTo>
                        <a:pt x="160" y="678"/>
                      </a:lnTo>
                      <a:lnTo>
                        <a:pt x="150" y="682"/>
                      </a:lnTo>
                      <a:lnTo>
                        <a:pt x="143" y="686"/>
                      </a:lnTo>
                      <a:lnTo>
                        <a:pt x="133" y="691"/>
                      </a:lnTo>
                      <a:lnTo>
                        <a:pt x="125" y="697"/>
                      </a:lnTo>
                      <a:lnTo>
                        <a:pt x="118" y="703"/>
                      </a:lnTo>
                      <a:lnTo>
                        <a:pt x="110" y="706"/>
                      </a:lnTo>
                      <a:lnTo>
                        <a:pt x="103" y="714"/>
                      </a:lnTo>
                      <a:lnTo>
                        <a:pt x="95" y="720"/>
                      </a:lnTo>
                      <a:lnTo>
                        <a:pt x="89" y="725"/>
                      </a:lnTo>
                      <a:lnTo>
                        <a:pt x="76" y="737"/>
                      </a:lnTo>
                      <a:lnTo>
                        <a:pt x="67" y="750"/>
                      </a:lnTo>
                      <a:lnTo>
                        <a:pt x="55" y="762"/>
                      </a:lnTo>
                      <a:lnTo>
                        <a:pt x="46" y="775"/>
                      </a:lnTo>
                      <a:lnTo>
                        <a:pt x="38" y="788"/>
                      </a:lnTo>
                      <a:lnTo>
                        <a:pt x="32" y="803"/>
                      </a:lnTo>
                      <a:lnTo>
                        <a:pt x="25" y="815"/>
                      </a:lnTo>
                      <a:lnTo>
                        <a:pt x="21" y="828"/>
                      </a:lnTo>
                      <a:lnTo>
                        <a:pt x="15" y="841"/>
                      </a:lnTo>
                      <a:lnTo>
                        <a:pt x="13" y="857"/>
                      </a:lnTo>
                      <a:lnTo>
                        <a:pt x="9" y="868"/>
                      </a:lnTo>
                      <a:lnTo>
                        <a:pt x="6" y="879"/>
                      </a:lnTo>
                      <a:lnTo>
                        <a:pt x="4" y="891"/>
                      </a:lnTo>
                      <a:lnTo>
                        <a:pt x="2" y="904"/>
                      </a:lnTo>
                      <a:lnTo>
                        <a:pt x="0" y="916"/>
                      </a:lnTo>
                      <a:lnTo>
                        <a:pt x="0" y="925"/>
                      </a:lnTo>
                      <a:lnTo>
                        <a:pt x="0" y="935"/>
                      </a:lnTo>
                      <a:lnTo>
                        <a:pt x="0" y="946"/>
                      </a:lnTo>
                      <a:lnTo>
                        <a:pt x="0" y="954"/>
                      </a:lnTo>
                      <a:lnTo>
                        <a:pt x="0" y="961"/>
                      </a:lnTo>
                      <a:lnTo>
                        <a:pt x="0" y="967"/>
                      </a:lnTo>
                      <a:lnTo>
                        <a:pt x="2" y="973"/>
                      </a:lnTo>
                      <a:lnTo>
                        <a:pt x="2" y="980"/>
                      </a:lnTo>
                      <a:lnTo>
                        <a:pt x="4" y="984"/>
                      </a:lnTo>
                      <a:lnTo>
                        <a:pt x="1156" y="222"/>
                      </a:lnTo>
                      <a:lnTo>
                        <a:pt x="1156" y="222"/>
                      </a:lnTo>
                      <a:close/>
                    </a:path>
                  </a:pathLst>
                </a:custGeom>
                <a:solidFill>
                  <a:srgbClr val="A8A8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484" name="Freeform 12"/>
                <p:cNvSpPr>
                  <a:spLocks/>
                </p:cNvSpPr>
                <p:nvPr/>
              </p:nvSpPr>
              <p:spPr bwMode="auto">
                <a:xfrm>
                  <a:off x="2683" y="2321"/>
                  <a:ext cx="217" cy="417"/>
                </a:xfrm>
                <a:custGeom>
                  <a:avLst/>
                  <a:gdLst>
                    <a:gd name="T0" fmla="*/ 266 w 433"/>
                    <a:gd name="T1" fmla="*/ 0 h 834"/>
                    <a:gd name="T2" fmla="*/ 264 w 433"/>
                    <a:gd name="T3" fmla="*/ 2 h 834"/>
                    <a:gd name="T4" fmla="*/ 262 w 433"/>
                    <a:gd name="T5" fmla="*/ 11 h 834"/>
                    <a:gd name="T6" fmla="*/ 260 w 433"/>
                    <a:gd name="T7" fmla="*/ 17 h 834"/>
                    <a:gd name="T8" fmla="*/ 260 w 433"/>
                    <a:gd name="T9" fmla="*/ 23 h 834"/>
                    <a:gd name="T10" fmla="*/ 260 w 433"/>
                    <a:gd name="T11" fmla="*/ 30 h 834"/>
                    <a:gd name="T12" fmla="*/ 260 w 433"/>
                    <a:gd name="T13" fmla="*/ 40 h 834"/>
                    <a:gd name="T14" fmla="*/ 260 w 433"/>
                    <a:gd name="T15" fmla="*/ 47 h 834"/>
                    <a:gd name="T16" fmla="*/ 260 w 433"/>
                    <a:gd name="T17" fmla="*/ 59 h 834"/>
                    <a:gd name="T18" fmla="*/ 260 w 433"/>
                    <a:gd name="T19" fmla="*/ 66 h 834"/>
                    <a:gd name="T20" fmla="*/ 260 w 433"/>
                    <a:gd name="T21" fmla="*/ 80 h 834"/>
                    <a:gd name="T22" fmla="*/ 260 w 433"/>
                    <a:gd name="T23" fmla="*/ 89 h 834"/>
                    <a:gd name="T24" fmla="*/ 260 w 433"/>
                    <a:gd name="T25" fmla="*/ 101 h 834"/>
                    <a:gd name="T26" fmla="*/ 260 w 433"/>
                    <a:gd name="T27" fmla="*/ 112 h 834"/>
                    <a:gd name="T28" fmla="*/ 260 w 433"/>
                    <a:gd name="T29" fmla="*/ 125 h 834"/>
                    <a:gd name="T30" fmla="*/ 260 w 433"/>
                    <a:gd name="T31" fmla="*/ 135 h 834"/>
                    <a:gd name="T32" fmla="*/ 260 w 433"/>
                    <a:gd name="T33" fmla="*/ 146 h 834"/>
                    <a:gd name="T34" fmla="*/ 260 w 433"/>
                    <a:gd name="T35" fmla="*/ 156 h 834"/>
                    <a:gd name="T36" fmla="*/ 260 w 433"/>
                    <a:gd name="T37" fmla="*/ 167 h 834"/>
                    <a:gd name="T38" fmla="*/ 260 w 433"/>
                    <a:gd name="T39" fmla="*/ 178 h 834"/>
                    <a:gd name="T40" fmla="*/ 260 w 433"/>
                    <a:gd name="T41" fmla="*/ 188 h 834"/>
                    <a:gd name="T42" fmla="*/ 260 w 433"/>
                    <a:gd name="T43" fmla="*/ 197 h 834"/>
                    <a:gd name="T44" fmla="*/ 262 w 433"/>
                    <a:gd name="T45" fmla="*/ 209 h 834"/>
                    <a:gd name="T46" fmla="*/ 262 w 433"/>
                    <a:gd name="T47" fmla="*/ 215 h 834"/>
                    <a:gd name="T48" fmla="*/ 262 w 433"/>
                    <a:gd name="T49" fmla="*/ 222 h 834"/>
                    <a:gd name="T50" fmla="*/ 262 w 433"/>
                    <a:gd name="T51" fmla="*/ 228 h 834"/>
                    <a:gd name="T52" fmla="*/ 262 w 433"/>
                    <a:gd name="T53" fmla="*/ 234 h 834"/>
                    <a:gd name="T54" fmla="*/ 262 w 433"/>
                    <a:gd name="T55" fmla="*/ 243 h 834"/>
                    <a:gd name="T56" fmla="*/ 264 w 433"/>
                    <a:gd name="T57" fmla="*/ 247 h 834"/>
                    <a:gd name="T58" fmla="*/ 433 w 433"/>
                    <a:gd name="T59" fmla="*/ 583 h 834"/>
                    <a:gd name="T60" fmla="*/ 342 w 433"/>
                    <a:gd name="T61" fmla="*/ 834 h 834"/>
                    <a:gd name="T62" fmla="*/ 125 w 433"/>
                    <a:gd name="T63" fmla="*/ 821 h 834"/>
                    <a:gd name="T64" fmla="*/ 0 w 433"/>
                    <a:gd name="T65" fmla="*/ 154 h 834"/>
                    <a:gd name="T66" fmla="*/ 266 w 433"/>
                    <a:gd name="T67" fmla="*/ 0 h 834"/>
                    <a:gd name="T68" fmla="*/ 266 w 433"/>
                    <a:gd name="T69" fmla="*/ 0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33" h="834">
                      <a:moveTo>
                        <a:pt x="266" y="0"/>
                      </a:moveTo>
                      <a:lnTo>
                        <a:pt x="264" y="2"/>
                      </a:lnTo>
                      <a:lnTo>
                        <a:pt x="262" y="11"/>
                      </a:lnTo>
                      <a:lnTo>
                        <a:pt x="260" y="17"/>
                      </a:lnTo>
                      <a:lnTo>
                        <a:pt x="260" y="23"/>
                      </a:lnTo>
                      <a:lnTo>
                        <a:pt x="260" y="30"/>
                      </a:lnTo>
                      <a:lnTo>
                        <a:pt x="260" y="40"/>
                      </a:lnTo>
                      <a:lnTo>
                        <a:pt x="260" y="47"/>
                      </a:lnTo>
                      <a:lnTo>
                        <a:pt x="260" y="59"/>
                      </a:lnTo>
                      <a:lnTo>
                        <a:pt x="260" y="66"/>
                      </a:lnTo>
                      <a:lnTo>
                        <a:pt x="260" y="80"/>
                      </a:lnTo>
                      <a:lnTo>
                        <a:pt x="260" y="89"/>
                      </a:lnTo>
                      <a:lnTo>
                        <a:pt x="260" y="101"/>
                      </a:lnTo>
                      <a:lnTo>
                        <a:pt x="260" y="112"/>
                      </a:lnTo>
                      <a:lnTo>
                        <a:pt x="260" y="125"/>
                      </a:lnTo>
                      <a:lnTo>
                        <a:pt x="260" y="135"/>
                      </a:lnTo>
                      <a:lnTo>
                        <a:pt x="260" y="146"/>
                      </a:lnTo>
                      <a:lnTo>
                        <a:pt x="260" y="156"/>
                      </a:lnTo>
                      <a:lnTo>
                        <a:pt x="260" y="167"/>
                      </a:lnTo>
                      <a:lnTo>
                        <a:pt x="260" y="178"/>
                      </a:lnTo>
                      <a:lnTo>
                        <a:pt x="260" y="188"/>
                      </a:lnTo>
                      <a:lnTo>
                        <a:pt x="260" y="197"/>
                      </a:lnTo>
                      <a:lnTo>
                        <a:pt x="262" y="209"/>
                      </a:lnTo>
                      <a:lnTo>
                        <a:pt x="262" y="215"/>
                      </a:lnTo>
                      <a:lnTo>
                        <a:pt x="262" y="222"/>
                      </a:lnTo>
                      <a:lnTo>
                        <a:pt x="262" y="228"/>
                      </a:lnTo>
                      <a:lnTo>
                        <a:pt x="262" y="234"/>
                      </a:lnTo>
                      <a:lnTo>
                        <a:pt x="262" y="243"/>
                      </a:lnTo>
                      <a:lnTo>
                        <a:pt x="264" y="247"/>
                      </a:lnTo>
                      <a:lnTo>
                        <a:pt x="433" y="583"/>
                      </a:lnTo>
                      <a:lnTo>
                        <a:pt x="342" y="834"/>
                      </a:lnTo>
                      <a:lnTo>
                        <a:pt x="125" y="821"/>
                      </a:lnTo>
                      <a:lnTo>
                        <a:pt x="0" y="154"/>
                      </a:lnTo>
                      <a:lnTo>
                        <a:pt x="266" y="0"/>
                      </a:lnTo>
                      <a:lnTo>
                        <a:pt x="266" y="0"/>
                      </a:lnTo>
                      <a:close/>
                    </a:path>
                  </a:pathLst>
                </a:custGeom>
                <a:solidFill>
                  <a:srgbClr val="918C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485" name="Freeform 13"/>
                <p:cNvSpPr>
                  <a:spLocks/>
                </p:cNvSpPr>
                <p:nvPr/>
              </p:nvSpPr>
              <p:spPr bwMode="auto">
                <a:xfrm>
                  <a:off x="2659" y="2280"/>
                  <a:ext cx="169" cy="126"/>
                </a:xfrm>
                <a:custGeom>
                  <a:avLst/>
                  <a:gdLst>
                    <a:gd name="T0" fmla="*/ 339 w 339"/>
                    <a:gd name="T1" fmla="*/ 15 h 253"/>
                    <a:gd name="T2" fmla="*/ 111 w 339"/>
                    <a:gd name="T3" fmla="*/ 0 h 253"/>
                    <a:gd name="T4" fmla="*/ 0 w 339"/>
                    <a:gd name="T5" fmla="*/ 211 h 253"/>
                    <a:gd name="T6" fmla="*/ 50 w 339"/>
                    <a:gd name="T7" fmla="*/ 253 h 253"/>
                    <a:gd name="T8" fmla="*/ 160 w 339"/>
                    <a:gd name="T9" fmla="*/ 61 h 253"/>
                    <a:gd name="T10" fmla="*/ 329 w 339"/>
                    <a:gd name="T11" fmla="*/ 78 h 253"/>
                    <a:gd name="T12" fmla="*/ 339 w 339"/>
                    <a:gd name="T13" fmla="*/ 15 h 253"/>
                    <a:gd name="T14" fmla="*/ 339 w 339"/>
                    <a:gd name="T15" fmla="*/ 15 h 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9" h="253">
                      <a:moveTo>
                        <a:pt x="339" y="15"/>
                      </a:moveTo>
                      <a:lnTo>
                        <a:pt x="111" y="0"/>
                      </a:lnTo>
                      <a:lnTo>
                        <a:pt x="0" y="211"/>
                      </a:lnTo>
                      <a:lnTo>
                        <a:pt x="50" y="253"/>
                      </a:lnTo>
                      <a:lnTo>
                        <a:pt x="160" y="61"/>
                      </a:lnTo>
                      <a:lnTo>
                        <a:pt x="329" y="78"/>
                      </a:lnTo>
                      <a:lnTo>
                        <a:pt x="339" y="15"/>
                      </a:lnTo>
                      <a:lnTo>
                        <a:pt x="339" y="15"/>
                      </a:lnTo>
                      <a:close/>
                    </a:path>
                  </a:pathLst>
                </a:custGeom>
                <a:solidFill>
                  <a:srgbClr val="4D4D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486" name="Freeform 14"/>
                <p:cNvSpPr>
                  <a:spLocks/>
                </p:cNvSpPr>
                <p:nvPr/>
              </p:nvSpPr>
              <p:spPr bwMode="auto">
                <a:xfrm>
                  <a:off x="2575" y="2213"/>
                  <a:ext cx="569" cy="924"/>
                </a:xfrm>
                <a:custGeom>
                  <a:avLst/>
                  <a:gdLst>
                    <a:gd name="T0" fmla="*/ 377 w 1139"/>
                    <a:gd name="T1" fmla="*/ 418 h 1849"/>
                    <a:gd name="T2" fmla="*/ 449 w 1139"/>
                    <a:gd name="T3" fmla="*/ 57 h 1849"/>
                    <a:gd name="T4" fmla="*/ 466 w 1139"/>
                    <a:gd name="T5" fmla="*/ 59 h 1849"/>
                    <a:gd name="T6" fmla="*/ 485 w 1139"/>
                    <a:gd name="T7" fmla="*/ 59 h 1849"/>
                    <a:gd name="T8" fmla="*/ 500 w 1139"/>
                    <a:gd name="T9" fmla="*/ 48 h 1849"/>
                    <a:gd name="T10" fmla="*/ 512 w 1139"/>
                    <a:gd name="T11" fmla="*/ 31 h 1849"/>
                    <a:gd name="T12" fmla="*/ 527 w 1139"/>
                    <a:gd name="T13" fmla="*/ 23 h 1849"/>
                    <a:gd name="T14" fmla="*/ 542 w 1139"/>
                    <a:gd name="T15" fmla="*/ 15 h 1849"/>
                    <a:gd name="T16" fmla="*/ 559 w 1139"/>
                    <a:gd name="T17" fmla="*/ 6 h 1849"/>
                    <a:gd name="T18" fmla="*/ 578 w 1139"/>
                    <a:gd name="T19" fmla="*/ 2 h 1849"/>
                    <a:gd name="T20" fmla="*/ 599 w 1139"/>
                    <a:gd name="T21" fmla="*/ 2 h 1849"/>
                    <a:gd name="T22" fmla="*/ 616 w 1139"/>
                    <a:gd name="T23" fmla="*/ 0 h 1849"/>
                    <a:gd name="T24" fmla="*/ 631 w 1139"/>
                    <a:gd name="T25" fmla="*/ 2 h 1849"/>
                    <a:gd name="T26" fmla="*/ 648 w 1139"/>
                    <a:gd name="T27" fmla="*/ 8 h 1849"/>
                    <a:gd name="T28" fmla="*/ 664 w 1139"/>
                    <a:gd name="T29" fmla="*/ 15 h 1849"/>
                    <a:gd name="T30" fmla="*/ 683 w 1139"/>
                    <a:gd name="T31" fmla="*/ 32 h 1849"/>
                    <a:gd name="T32" fmla="*/ 696 w 1139"/>
                    <a:gd name="T33" fmla="*/ 51 h 1849"/>
                    <a:gd name="T34" fmla="*/ 702 w 1139"/>
                    <a:gd name="T35" fmla="*/ 67 h 1849"/>
                    <a:gd name="T36" fmla="*/ 751 w 1139"/>
                    <a:gd name="T37" fmla="*/ 70 h 1849"/>
                    <a:gd name="T38" fmla="*/ 871 w 1139"/>
                    <a:gd name="T39" fmla="*/ 679 h 1849"/>
                    <a:gd name="T40" fmla="*/ 768 w 1139"/>
                    <a:gd name="T41" fmla="*/ 888 h 1849"/>
                    <a:gd name="T42" fmla="*/ 782 w 1139"/>
                    <a:gd name="T43" fmla="*/ 876 h 1849"/>
                    <a:gd name="T44" fmla="*/ 799 w 1139"/>
                    <a:gd name="T45" fmla="*/ 869 h 1849"/>
                    <a:gd name="T46" fmla="*/ 818 w 1139"/>
                    <a:gd name="T47" fmla="*/ 859 h 1849"/>
                    <a:gd name="T48" fmla="*/ 837 w 1139"/>
                    <a:gd name="T49" fmla="*/ 853 h 1849"/>
                    <a:gd name="T50" fmla="*/ 858 w 1139"/>
                    <a:gd name="T51" fmla="*/ 846 h 1849"/>
                    <a:gd name="T52" fmla="*/ 880 w 1139"/>
                    <a:gd name="T53" fmla="*/ 844 h 1849"/>
                    <a:gd name="T54" fmla="*/ 903 w 1139"/>
                    <a:gd name="T55" fmla="*/ 842 h 1849"/>
                    <a:gd name="T56" fmla="*/ 928 w 1139"/>
                    <a:gd name="T57" fmla="*/ 842 h 1849"/>
                    <a:gd name="T58" fmla="*/ 947 w 1139"/>
                    <a:gd name="T59" fmla="*/ 842 h 1849"/>
                    <a:gd name="T60" fmla="*/ 968 w 1139"/>
                    <a:gd name="T61" fmla="*/ 842 h 1849"/>
                    <a:gd name="T62" fmla="*/ 987 w 1139"/>
                    <a:gd name="T63" fmla="*/ 846 h 1849"/>
                    <a:gd name="T64" fmla="*/ 1008 w 1139"/>
                    <a:gd name="T65" fmla="*/ 850 h 1849"/>
                    <a:gd name="T66" fmla="*/ 1025 w 1139"/>
                    <a:gd name="T67" fmla="*/ 853 h 1849"/>
                    <a:gd name="T68" fmla="*/ 1042 w 1139"/>
                    <a:gd name="T69" fmla="*/ 863 h 1849"/>
                    <a:gd name="T70" fmla="*/ 1057 w 1139"/>
                    <a:gd name="T71" fmla="*/ 869 h 1849"/>
                    <a:gd name="T72" fmla="*/ 1074 w 1139"/>
                    <a:gd name="T73" fmla="*/ 878 h 1849"/>
                    <a:gd name="T74" fmla="*/ 1101 w 1139"/>
                    <a:gd name="T75" fmla="*/ 895 h 1849"/>
                    <a:gd name="T76" fmla="*/ 1120 w 1139"/>
                    <a:gd name="T77" fmla="*/ 916 h 1849"/>
                    <a:gd name="T78" fmla="*/ 1133 w 1139"/>
                    <a:gd name="T79" fmla="*/ 939 h 1849"/>
                    <a:gd name="T80" fmla="*/ 1139 w 1139"/>
                    <a:gd name="T81" fmla="*/ 967 h 1849"/>
                    <a:gd name="T82" fmla="*/ 1021 w 1139"/>
                    <a:gd name="T83" fmla="*/ 1733 h 1849"/>
                    <a:gd name="T84" fmla="*/ 380 w 1139"/>
                    <a:gd name="T85" fmla="*/ 1849 h 1849"/>
                    <a:gd name="T86" fmla="*/ 247 w 1139"/>
                    <a:gd name="T87" fmla="*/ 1718 h 1849"/>
                    <a:gd name="T88" fmla="*/ 112 w 1139"/>
                    <a:gd name="T89" fmla="*/ 1043 h 1849"/>
                    <a:gd name="T90" fmla="*/ 204 w 1139"/>
                    <a:gd name="T91" fmla="*/ 580 h 1849"/>
                    <a:gd name="T92" fmla="*/ 192 w 1139"/>
                    <a:gd name="T93" fmla="*/ 302 h 1849"/>
                    <a:gd name="T94" fmla="*/ 384 w 1139"/>
                    <a:gd name="T95" fmla="*/ 815 h 1849"/>
                    <a:gd name="T96" fmla="*/ 513 w 1139"/>
                    <a:gd name="T97" fmla="*/ 971 h 1849"/>
                    <a:gd name="T98" fmla="*/ 542 w 1139"/>
                    <a:gd name="T99" fmla="*/ 787 h 1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139" h="1849">
                      <a:moveTo>
                        <a:pt x="542" y="787"/>
                      </a:moveTo>
                      <a:lnTo>
                        <a:pt x="377" y="418"/>
                      </a:lnTo>
                      <a:lnTo>
                        <a:pt x="447" y="57"/>
                      </a:lnTo>
                      <a:lnTo>
                        <a:pt x="449" y="57"/>
                      </a:lnTo>
                      <a:lnTo>
                        <a:pt x="460" y="59"/>
                      </a:lnTo>
                      <a:lnTo>
                        <a:pt x="466" y="59"/>
                      </a:lnTo>
                      <a:lnTo>
                        <a:pt x="475" y="59"/>
                      </a:lnTo>
                      <a:lnTo>
                        <a:pt x="485" y="59"/>
                      </a:lnTo>
                      <a:lnTo>
                        <a:pt x="498" y="61"/>
                      </a:lnTo>
                      <a:lnTo>
                        <a:pt x="500" y="48"/>
                      </a:lnTo>
                      <a:lnTo>
                        <a:pt x="508" y="36"/>
                      </a:lnTo>
                      <a:lnTo>
                        <a:pt x="512" y="31"/>
                      </a:lnTo>
                      <a:lnTo>
                        <a:pt x="519" y="27"/>
                      </a:lnTo>
                      <a:lnTo>
                        <a:pt x="527" y="23"/>
                      </a:lnTo>
                      <a:lnTo>
                        <a:pt x="534" y="19"/>
                      </a:lnTo>
                      <a:lnTo>
                        <a:pt x="542" y="15"/>
                      </a:lnTo>
                      <a:lnTo>
                        <a:pt x="550" y="12"/>
                      </a:lnTo>
                      <a:lnTo>
                        <a:pt x="559" y="6"/>
                      </a:lnTo>
                      <a:lnTo>
                        <a:pt x="569" y="6"/>
                      </a:lnTo>
                      <a:lnTo>
                        <a:pt x="578" y="2"/>
                      </a:lnTo>
                      <a:lnTo>
                        <a:pt x="590" y="2"/>
                      </a:lnTo>
                      <a:lnTo>
                        <a:pt x="599" y="2"/>
                      </a:lnTo>
                      <a:lnTo>
                        <a:pt x="610" y="2"/>
                      </a:lnTo>
                      <a:lnTo>
                        <a:pt x="616" y="0"/>
                      </a:lnTo>
                      <a:lnTo>
                        <a:pt x="624" y="2"/>
                      </a:lnTo>
                      <a:lnTo>
                        <a:pt x="631" y="2"/>
                      </a:lnTo>
                      <a:lnTo>
                        <a:pt x="639" y="6"/>
                      </a:lnTo>
                      <a:lnTo>
                        <a:pt x="648" y="8"/>
                      </a:lnTo>
                      <a:lnTo>
                        <a:pt x="656" y="12"/>
                      </a:lnTo>
                      <a:lnTo>
                        <a:pt x="664" y="15"/>
                      </a:lnTo>
                      <a:lnTo>
                        <a:pt x="671" y="21"/>
                      </a:lnTo>
                      <a:lnTo>
                        <a:pt x="683" y="32"/>
                      </a:lnTo>
                      <a:lnTo>
                        <a:pt x="694" y="44"/>
                      </a:lnTo>
                      <a:lnTo>
                        <a:pt x="696" y="51"/>
                      </a:lnTo>
                      <a:lnTo>
                        <a:pt x="700" y="59"/>
                      </a:lnTo>
                      <a:lnTo>
                        <a:pt x="702" y="67"/>
                      </a:lnTo>
                      <a:lnTo>
                        <a:pt x="704" y="74"/>
                      </a:lnTo>
                      <a:lnTo>
                        <a:pt x="751" y="70"/>
                      </a:lnTo>
                      <a:lnTo>
                        <a:pt x="898" y="280"/>
                      </a:lnTo>
                      <a:lnTo>
                        <a:pt x="871" y="679"/>
                      </a:lnTo>
                      <a:lnTo>
                        <a:pt x="745" y="726"/>
                      </a:lnTo>
                      <a:lnTo>
                        <a:pt x="768" y="888"/>
                      </a:lnTo>
                      <a:lnTo>
                        <a:pt x="774" y="882"/>
                      </a:lnTo>
                      <a:lnTo>
                        <a:pt x="782" y="876"/>
                      </a:lnTo>
                      <a:lnTo>
                        <a:pt x="791" y="872"/>
                      </a:lnTo>
                      <a:lnTo>
                        <a:pt x="799" y="869"/>
                      </a:lnTo>
                      <a:lnTo>
                        <a:pt x="806" y="863"/>
                      </a:lnTo>
                      <a:lnTo>
                        <a:pt x="818" y="859"/>
                      </a:lnTo>
                      <a:lnTo>
                        <a:pt x="827" y="855"/>
                      </a:lnTo>
                      <a:lnTo>
                        <a:pt x="837" y="853"/>
                      </a:lnTo>
                      <a:lnTo>
                        <a:pt x="846" y="850"/>
                      </a:lnTo>
                      <a:lnTo>
                        <a:pt x="858" y="846"/>
                      </a:lnTo>
                      <a:lnTo>
                        <a:pt x="869" y="844"/>
                      </a:lnTo>
                      <a:lnTo>
                        <a:pt x="880" y="844"/>
                      </a:lnTo>
                      <a:lnTo>
                        <a:pt x="892" y="842"/>
                      </a:lnTo>
                      <a:lnTo>
                        <a:pt x="903" y="842"/>
                      </a:lnTo>
                      <a:lnTo>
                        <a:pt x="917" y="842"/>
                      </a:lnTo>
                      <a:lnTo>
                        <a:pt x="928" y="842"/>
                      </a:lnTo>
                      <a:lnTo>
                        <a:pt x="937" y="842"/>
                      </a:lnTo>
                      <a:lnTo>
                        <a:pt x="947" y="842"/>
                      </a:lnTo>
                      <a:lnTo>
                        <a:pt x="958" y="842"/>
                      </a:lnTo>
                      <a:lnTo>
                        <a:pt x="968" y="842"/>
                      </a:lnTo>
                      <a:lnTo>
                        <a:pt x="977" y="842"/>
                      </a:lnTo>
                      <a:lnTo>
                        <a:pt x="987" y="846"/>
                      </a:lnTo>
                      <a:lnTo>
                        <a:pt x="996" y="846"/>
                      </a:lnTo>
                      <a:lnTo>
                        <a:pt x="1008" y="850"/>
                      </a:lnTo>
                      <a:lnTo>
                        <a:pt x="1015" y="852"/>
                      </a:lnTo>
                      <a:lnTo>
                        <a:pt x="1025" y="853"/>
                      </a:lnTo>
                      <a:lnTo>
                        <a:pt x="1032" y="857"/>
                      </a:lnTo>
                      <a:lnTo>
                        <a:pt x="1042" y="863"/>
                      </a:lnTo>
                      <a:lnTo>
                        <a:pt x="1050" y="865"/>
                      </a:lnTo>
                      <a:lnTo>
                        <a:pt x="1057" y="869"/>
                      </a:lnTo>
                      <a:lnTo>
                        <a:pt x="1067" y="872"/>
                      </a:lnTo>
                      <a:lnTo>
                        <a:pt x="1074" y="878"/>
                      </a:lnTo>
                      <a:lnTo>
                        <a:pt x="1088" y="886"/>
                      </a:lnTo>
                      <a:lnTo>
                        <a:pt x="1101" y="895"/>
                      </a:lnTo>
                      <a:lnTo>
                        <a:pt x="1110" y="905"/>
                      </a:lnTo>
                      <a:lnTo>
                        <a:pt x="1120" y="916"/>
                      </a:lnTo>
                      <a:lnTo>
                        <a:pt x="1126" y="928"/>
                      </a:lnTo>
                      <a:lnTo>
                        <a:pt x="1133" y="939"/>
                      </a:lnTo>
                      <a:lnTo>
                        <a:pt x="1137" y="952"/>
                      </a:lnTo>
                      <a:lnTo>
                        <a:pt x="1139" y="967"/>
                      </a:lnTo>
                      <a:lnTo>
                        <a:pt x="1131" y="1722"/>
                      </a:lnTo>
                      <a:lnTo>
                        <a:pt x="1021" y="1733"/>
                      </a:lnTo>
                      <a:lnTo>
                        <a:pt x="972" y="1834"/>
                      </a:lnTo>
                      <a:lnTo>
                        <a:pt x="380" y="1849"/>
                      </a:lnTo>
                      <a:lnTo>
                        <a:pt x="274" y="1849"/>
                      </a:lnTo>
                      <a:lnTo>
                        <a:pt x="247" y="1718"/>
                      </a:lnTo>
                      <a:lnTo>
                        <a:pt x="131" y="1604"/>
                      </a:lnTo>
                      <a:lnTo>
                        <a:pt x="112" y="1043"/>
                      </a:lnTo>
                      <a:lnTo>
                        <a:pt x="276" y="901"/>
                      </a:lnTo>
                      <a:lnTo>
                        <a:pt x="204" y="580"/>
                      </a:lnTo>
                      <a:lnTo>
                        <a:pt x="0" y="422"/>
                      </a:lnTo>
                      <a:lnTo>
                        <a:pt x="192" y="302"/>
                      </a:lnTo>
                      <a:lnTo>
                        <a:pt x="318" y="428"/>
                      </a:lnTo>
                      <a:lnTo>
                        <a:pt x="384" y="815"/>
                      </a:lnTo>
                      <a:lnTo>
                        <a:pt x="413" y="967"/>
                      </a:lnTo>
                      <a:lnTo>
                        <a:pt x="513" y="971"/>
                      </a:lnTo>
                      <a:lnTo>
                        <a:pt x="542" y="787"/>
                      </a:lnTo>
                      <a:lnTo>
                        <a:pt x="542" y="787"/>
                      </a:lnTo>
                      <a:close/>
                    </a:path>
                  </a:pathLst>
                </a:custGeom>
                <a:solidFill>
                  <a:srgbClr val="EBE0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487" name="Freeform 15"/>
                <p:cNvSpPr>
                  <a:spLocks/>
                </p:cNvSpPr>
                <p:nvPr/>
              </p:nvSpPr>
              <p:spPr bwMode="auto">
                <a:xfrm>
                  <a:off x="2861" y="2299"/>
                  <a:ext cx="110" cy="112"/>
                </a:xfrm>
                <a:custGeom>
                  <a:avLst/>
                  <a:gdLst>
                    <a:gd name="T0" fmla="*/ 97 w 219"/>
                    <a:gd name="T1" fmla="*/ 222 h 224"/>
                    <a:gd name="T2" fmla="*/ 75 w 219"/>
                    <a:gd name="T3" fmla="*/ 217 h 224"/>
                    <a:gd name="T4" fmla="*/ 56 w 219"/>
                    <a:gd name="T5" fmla="*/ 207 h 224"/>
                    <a:gd name="T6" fmla="*/ 38 w 219"/>
                    <a:gd name="T7" fmla="*/ 196 h 224"/>
                    <a:gd name="T8" fmla="*/ 23 w 219"/>
                    <a:gd name="T9" fmla="*/ 181 h 224"/>
                    <a:gd name="T10" fmla="*/ 12 w 219"/>
                    <a:gd name="T11" fmla="*/ 164 h 224"/>
                    <a:gd name="T12" fmla="*/ 4 w 219"/>
                    <a:gd name="T13" fmla="*/ 145 h 224"/>
                    <a:gd name="T14" fmla="*/ 0 w 219"/>
                    <a:gd name="T15" fmla="*/ 124 h 224"/>
                    <a:gd name="T16" fmla="*/ 0 w 219"/>
                    <a:gd name="T17" fmla="*/ 101 h 224"/>
                    <a:gd name="T18" fmla="*/ 4 w 219"/>
                    <a:gd name="T19" fmla="*/ 76 h 224"/>
                    <a:gd name="T20" fmla="*/ 12 w 219"/>
                    <a:gd name="T21" fmla="*/ 57 h 224"/>
                    <a:gd name="T22" fmla="*/ 23 w 219"/>
                    <a:gd name="T23" fmla="*/ 40 h 224"/>
                    <a:gd name="T24" fmla="*/ 38 w 219"/>
                    <a:gd name="T25" fmla="*/ 25 h 224"/>
                    <a:gd name="T26" fmla="*/ 56 w 219"/>
                    <a:gd name="T27" fmla="*/ 12 h 224"/>
                    <a:gd name="T28" fmla="*/ 75 w 219"/>
                    <a:gd name="T29" fmla="*/ 4 h 224"/>
                    <a:gd name="T30" fmla="*/ 97 w 219"/>
                    <a:gd name="T31" fmla="*/ 0 h 224"/>
                    <a:gd name="T32" fmla="*/ 118 w 219"/>
                    <a:gd name="T33" fmla="*/ 0 h 224"/>
                    <a:gd name="T34" fmla="*/ 139 w 219"/>
                    <a:gd name="T35" fmla="*/ 4 h 224"/>
                    <a:gd name="T36" fmla="*/ 160 w 219"/>
                    <a:gd name="T37" fmla="*/ 12 h 224"/>
                    <a:gd name="T38" fmla="*/ 177 w 219"/>
                    <a:gd name="T39" fmla="*/ 25 h 224"/>
                    <a:gd name="T40" fmla="*/ 192 w 219"/>
                    <a:gd name="T41" fmla="*/ 40 h 224"/>
                    <a:gd name="T42" fmla="*/ 204 w 219"/>
                    <a:gd name="T43" fmla="*/ 57 h 224"/>
                    <a:gd name="T44" fmla="*/ 213 w 219"/>
                    <a:gd name="T45" fmla="*/ 76 h 224"/>
                    <a:gd name="T46" fmla="*/ 219 w 219"/>
                    <a:gd name="T47" fmla="*/ 101 h 224"/>
                    <a:gd name="T48" fmla="*/ 219 w 219"/>
                    <a:gd name="T49" fmla="*/ 124 h 224"/>
                    <a:gd name="T50" fmla="*/ 213 w 219"/>
                    <a:gd name="T51" fmla="*/ 145 h 224"/>
                    <a:gd name="T52" fmla="*/ 204 w 219"/>
                    <a:gd name="T53" fmla="*/ 164 h 224"/>
                    <a:gd name="T54" fmla="*/ 192 w 219"/>
                    <a:gd name="T55" fmla="*/ 181 h 224"/>
                    <a:gd name="T56" fmla="*/ 177 w 219"/>
                    <a:gd name="T57" fmla="*/ 196 h 224"/>
                    <a:gd name="T58" fmla="*/ 160 w 219"/>
                    <a:gd name="T59" fmla="*/ 207 h 224"/>
                    <a:gd name="T60" fmla="*/ 139 w 219"/>
                    <a:gd name="T61" fmla="*/ 217 h 224"/>
                    <a:gd name="T62" fmla="*/ 118 w 219"/>
                    <a:gd name="T63" fmla="*/ 222 h 224"/>
                    <a:gd name="T64" fmla="*/ 109 w 219"/>
                    <a:gd name="T65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9" h="224">
                      <a:moveTo>
                        <a:pt x="109" y="224"/>
                      </a:moveTo>
                      <a:lnTo>
                        <a:pt x="97" y="222"/>
                      </a:lnTo>
                      <a:lnTo>
                        <a:pt x="84" y="221"/>
                      </a:lnTo>
                      <a:lnTo>
                        <a:pt x="75" y="217"/>
                      </a:lnTo>
                      <a:lnTo>
                        <a:pt x="65" y="215"/>
                      </a:lnTo>
                      <a:lnTo>
                        <a:pt x="56" y="207"/>
                      </a:lnTo>
                      <a:lnTo>
                        <a:pt x="46" y="203"/>
                      </a:lnTo>
                      <a:lnTo>
                        <a:pt x="38" y="196"/>
                      </a:lnTo>
                      <a:lnTo>
                        <a:pt x="31" y="190"/>
                      </a:lnTo>
                      <a:lnTo>
                        <a:pt x="23" y="181"/>
                      </a:lnTo>
                      <a:lnTo>
                        <a:pt x="18" y="173"/>
                      </a:lnTo>
                      <a:lnTo>
                        <a:pt x="12" y="164"/>
                      </a:lnTo>
                      <a:lnTo>
                        <a:pt x="8" y="154"/>
                      </a:lnTo>
                      <a:lnTo>
                        <a:pt x="4" y="145"/>
                      </a:lnTo>
                      <a:lnTo>
                        <a:pt x="0" y="133"/>
                      </a:lnTo>
                      <a:lnTo>
                        <a:pt x="0" y="124"/>
                      </a:lnTo>
                      <a:lnTo>
                        <a:pt x="0" y="112"/>
                      </a:lnTo>
                      <a:lnTo>
                        <a:pt x="0" y="101"/>
                      </a:lnTo>
                      <a:lnTo>
                        <a:pt x="0" y="89"/>
                      </a:lnTo>
                      <a:lnTo>
                        <a:pt x="4" y="76"/>
                      </a:lnTo>
                      <a:lnTo>
                        <a:pt x="8" y="69"/>
                      </a:lnTo>
                      <a:lnTo>
                        <a:pt x="12" y="57"/>
                      </a:lnTo>
                      <a:lnTo>
                        <a:pt x="18" y="48"/>
                      </a:lnTo>
                      <a:lnTo>
                        <a:pt x="23" y="40"/>
                      </a:lnTo>
                      <a:lnTo>
                        <a:pt x="31" y="32"/>
                      </a:lnTo>
                      <a:lnTo>
                        <a:pt x="38" y="25"/>
                      </a:lnTo>
                      <a:lnTo>
                        <a:pt x="46" y="17"/>
                      </a:lnTo>
                      <a:lnTo>
                        <a:pt x="56" y="12"/>
                      </a:lnTo>
                      <a:lnTo>
                        <a:pt x="65" y="8"/>
                      </a:lnTo>
                      <a:lnTo>
                        <a:pt x="75" y="4"/>
                      </a:lnTo>
                      <a:lnTo>
                        <a:pt x="84" y="2"/>
                      </a:lnTo>
                      <a:lnTo>
                        <a:pt x="97" y="0"/>
                      </a:lnTo>
                      <a:lnTo>
                        <a:pt x="109" y="0"/>
                      </a:lnTo>
                      <a:lnTo>
                        <a:pt x="118" y="0"/>
                      </a:lnTo>
                      <a:lnTo>
                        <a:pt x="130" y="2"/>
                      </a:lnTo>
                      <a:lnTo>
                        <a:pt x="139" y="4"/>
                      </a:lnTo>
                      <a:lnTo>
                        <a:pt x="151" y="8"/>
                      </a:lnTo>
                      <a:lnTo>
                        <a:pt x="160" y="12"/>
                      </a:lnTo>
                      <a:lnTo>
                        <a:pt x="168" y="17"/>
                      </a:lnTo>
                      <a:lnTo>
                        <a:pt x="177" y="25"/>
                      </a:lnTo>
                      <a:lnTo>
                        <a:pt x="187" y="32"/>
                      </a:lnTo>
                      <a:lnTo>
                        <a:pt x="192" y="40"/>
                      </a:lnTo>
                      <a:lnTo>
                        <a:pt x="198" y="48"/>
                      </a:lnTo>
                      <a:lnTo>
                        <a:pt x="204" y="57"/>
                      </a:lnTo>
                      <a:lnTo>
                        <a:pt x="210" y="69"/>
                      </a:lnTo>
                      <a:lnTo>
                        <a:pt x="213" y="76"/>
                      </a:lnTo>
                      <a:lnTo>
                        <a:pt x="217" y="89"/>
                      </a:lnTo>
                      <a:lnTo>
                        <a:pt x="219" y="101"/>
                      </a:lnTo>
                      <a:lnTo>
                        <a:pt x="219" y="112"/>
                      </a:lnTo>
                      <a:lnTo>
                        <a:pt x="219" y="124"/>
                      </a:lnTo>
                      <a:lnTo>
                        <a:pt x="217" y="133"/>
                      </a:lnTo>
                      <a:lnTo>
                        <a:pt x="213" y="145"/>
                      </a:lnTo>
                      <a:lnTo>
                        <a:pt x="210" y="154"/>
                      </a:lnTo>
                      <a:lnTo>
                        <a:pt x="204" y="164"/>
                      </a:lnTo>
                      <a:lnTo>
                        <a:pt x="198" y="173"/>
                      </a:lnTo>
                      <a:lnTo>
                        <a:pt x="192" y="181"/>
                      </a:lnTo>
                      <a:lnTo>
                        <a:pt x="187" y="190"/>
                      </a:lnTo>
                      <a:lnTo>
                        <a:pt x="177" y="196"/>
                      </a:lnTo>
                      <a:lnTo>
                        <a:pt x="168" y="203"/>
                      </a:lnTo>
                      <a:lnTo>
                        <a:pt x="160" y="207"/>
                      </a:lnTo>
                      <a:lnTo>
                        <a:pt x="151" y="215"/>
                      </a:lnTo>
                      <a:lnTo>
                        <a:pt x="139" y="217"/>
                      </a:lnTo>
                      <a:lnTo>
                        <a:pt x="130" y="221"/>
                      </a:lnTo>
                      <a:lnTo>
                        <a:pt x="118" y="222"/>
                      </a:lnTo>
                      <a:lnTo>
                        <a:pt x="109" y="224"/>
                      </a:lnTo>
                      <a:lnTo>
                        <a:pt x="109" y="224"/>
                      </a:lnTo>
                      <a:close/>
                    </a:path>
                  </a:pathLst>
                </a:custGeom>
                <a:solidFill>
                  <a:srgbClr val="4F4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488" name="Freeform 16"/>
                <p:cNvSpPr>
                  <a:spLocks/>
                </p:cNvSpPr>
                <p:nvPr/>
              </p:nvSpPr>
              <p:spPr bwMode="auto">
                <a:xfrm>
                  <a:off x="2917" y="2772"/>
                  <a:ext cx="150" cy="70"/>
                </a:xfrm>
                <a:custGeom>
                  <a:avLst/>
                  <a:gdLst>
                    <a:gd name="T0" fmla="*/ 142 w 298"/>
                    <a:gd name="T1" fmla="*/ 136 h 138"/>
                    <a:gd name="T2" fmla="*/ 127 w 298"/>
                    <a:gd name="T3" fmla="*/ 136 h 138"/>
                    <a:gd name="T4" fmla="*/ 110 w 298"/>
                    <a:gd name="T5" fmla="*/ 134 h 138"/>
                    <a:gd name="T6" fmla="*/ 97 w 298"/>
                    <a:gd name="T7" fmla="*/ 133 h 138"/>
                    <a:gd name="T8" fmla="*/ 76 w 298"/>
                    <a:gd name="T9" fmla="*/ 129 h 138"/>
                    <a:gd name="T10" fmla="*/ 51 w 298"/>
                    <a:gd name="T11" fmla="*/ 121 h 138"/>
                    <a:gd name="T12" fmla="*/ 30 w 298"/>
                    <a:gd name="T13" fmla="*/ 112 h 138"/>
                    <a:gd name="T14" fmla="*/ 15 w 298"/>
                    <a:gd name="T15" fmla="*/ 100 h 138"/>
                    <a:gd name="T16" fmla="*/ 1 w 298"/>
                    <a:gd name="T17" fmla="*/ 83 h 138"/>
                    <a:gd name="T18" fmla="*/ 0 w 298"/>
                    <a:gd name="T19" fmla="*/ 62 h 138"/>
                    <a:gd name="T20" fmla="*/ 5 w 298"/>
                    <a:gd name="T21" fmla="*/ 47 h 138"/>
                    <a:gd name="T22" fmla="*/ 15 w 298"/>
                    <a:gd name="T23" fmla="*/ 34 h 138"/>
                    <a:gd name="T24" fmla="*/ 30 w 298"/>
                    <a:gd name="T25" fmla="*/ 24 h 138"/>
                    <a:gd name="T26" fmla="*/ 51 w 298"/>
                    <a:gd name="T27" fmla="*/ 15 h 138"/>
                    <a:gd name="T28" fmla="*/ 76 w 298"/>
                    <a:gd name="T29" fmla="*/ 7 h 138"/>
                    <a:gd name="T30" fmla="*/ 97 w 298"/>
                    <a:gd name="T31" fmla="*/ 3 h 138"/>
                    <a:gd name="T32" fmla="*/ 110 w 298"/>
                    <a:gd name="T33" fmla="*/ 0 h 138"/>
                    <a:gd name="T34" fmla="*/ 127 w 298"/>
                    <a:gd name="T35" fmla="*/ 0 h 138"/>
                    <a:gd name="T36" fmla="*/ 142 w 298"/>
                    <a:gd name="T37" fmla="*/ 0 h 138"/>
                    <a:gd name="T38" fmla="*/ 155 w 298"/>
                    <a:gd name="T39" fmla="*/ 0 h 138"/>
                    <a:gd name="T40" fmla="*/ 171 w 298"/>
                    <a:gd name="T41" fmla="*/ 0 h 138"/>
                    <a:gd name="T42" fmla="*/ 186 w 298"/>
                    <a:gd name="T43" fmla="*/ 0 h 138"/>
                    <a:gd name="T44" fmla="*/ 199 w 298"/>
                    <a:gd name="T45" fmla="*/ 3 h 138"/>
                    <a:gd name="T46" fmla="*/ 218 w 298"/>
                    <a:gd name="T47" fmla="*/ 7 h 138"/>
                    <a:gd name="T48" fmla="*/ 243 w 298"/>
                    <a:gd name="T49" fmla="*/ 15 h 138"/>
                    <a:gd name="T50" fmla="*/ 262 w 298"/>
                    <a:gd name="T51" fmla="*/ 24 h 138"/>
                    <a:gd name="T52" fmla="*/ 279 w 298"/>
                    <a:gd name="T53" fmla="*/ 34 h 138"/>
                    <a:gd name="T54" fmla="*/ 289 w 298"/>
                    <a:gd name="T55" fmla="*/ 47 h 138"/>
                    <a:gd name="T56" fmla="*/ 298 w 298"/>
                    <a:gd name="T57" fmla="*/ 62 h 138"/>
                    <a:gd name="T58" fmla="*/ 294 w 298"/>
                    <a:gd name="T59" fmla="*/ 83 h 138"/>
                    <a:gd name="T60" fmla="*/ 279 w 298"/>
                    <a:gd name="T61" fmla="*/ 100 h 138"/>
                    <a:gd name="T62" fmla="*/ 262 w 298"/>
                    <a:gd name="T63" fmla="*/ 112 h 138"/>
                    <a:gd name="T64" fmla="*/ 243 w 298"/>
                    <a:gd name="T65" fmla="*/ 121 h 138"/>
                    <a:gd name="T66" fmla="*/ 218 w 298"/>
                    <a:gd name="T67" fmla="*/ 129 h 138"/>
                    <a:gd name="T68" fmla="*/ 199 w 298"/>
                    <a:gd name="T69" fmla="*/ 133 h 138"/>
                    <a:gd name="T70" fmla="*/ 186 w 298"/>
                    <a:gd name="T71" fmla="*/ 134 h 138"/>
                    <a:gd name="T72" fmla="*/ 171 w 298"/>
                    <a:gd name="T73" fmla="*/ 136 h 138"/>
                    <a:gd name="T74" fmla="*/ 155 w 298"/>
                    <a:gd name="T75" fmla="*/ 136 h 138"/>
                    <a:gd name="T76" fmla="*/ 150 w 298"/>
                    <a:gd name="T77" fmla="*/ 138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98" h="138">
                      <a:moveTo>
                        <a:pt x="150" y="138"/>
                      </a:moveTo>
                      <a:lnTo>
                        <a:pt x="142" y="136"/>
                      </a:lnTo>
                      <a:lnTo>
                        <a:pt x="135" y="136"/>
                      </a:lnTo>
                      <a:lnTo>
                        <a:pt x="127" y="136"/>
                      </a:lnTo>
                      <a:lnTo>
                        <a:pt x="117" y="136"/>
                      </a:lnTo>
                      <a:lnTo>
                        <a:pt x="110" y="134"/>
                      </a:lnTo>
                      <a:lnTo>
                        <a:pt x="102" y="133"/>
                      </a:lnTo>
                      <a:lnTo>
                        <a:pt x="97" y="133"/>
                      </a:lnTo>
                      <a:lnTo>
                        <a:pt x="89" y="133"/>
                      </a:lnTo>
                      <a:lnTo>
                        <a:pt x="76" y="129"/>
                      </a:lnTo>
                      <a:lnTo>
                        <a:pt x="64" y="125"/>
                      </a:lnTo>
                      <a:lnTo>
                        <a:pt x="51" y="121"/>
                      </a:lnTo>
                      <a:lnTo>
                        <a:pt x="43" y="117"/>
                      </a:lnTo>
                      <a:lnTo>
                        <a:pt x="30" y="112"/>
                      </a:lnTo>
                      <a:lnTo>
                        <a:pt x="22" y="106"/>
                      </a:lnTo>
                      <a:lnTo>
                        <a:pt x="15" y="100"/>
                      </a:lnTo>
                      <a:lnTo>
                        <a:pt x="9" y="95"/>
                      </a:lnTo>
                      <a:lnTo>
                        <a:pt x="1" y="83"/>
                      </a:lnTo>
                      <a:lnTo>
                        <a:pt x="0" y="70"/>
                      </a:lnTo>
                      <a:lnTo>
                        <a:pt x="0" y="62"/>
                      </a:lnTo>
                      <a:lnTo>
                        <a:pt x="1" y="53"/>
                      </a:lnTo>
                      <a:lnTo>
                        <a:pt x="5" y="47"/>
                      </a:lnTo>
                      <a:lnTo>
                        <a:pt x="9" y="41"/>
                      </a:lnTo>
                      <a:lnTo>
                        <a:pt x="15" y="34"/>
                      </a:lnTo>
                      <a:lnTo>
                        <a:pt x="22" y="28"/>
                      </a:lnTo>
                      <a:lnTo>
                        <a:pt x="30" y="24"/>
                      </a:lnTo>
                      <a:lnTo>
                        <a:pt x="43" y="19"/>
                      </a:lnTo>
                      <a:lnTo>
                        <a:pt x="51" y="15"/>
                      </a:lnTo>
                      <a:lnTo>
                        <a:pt x="64" y="11"/>
                      </a:lnTo>
                      <a:lnTo>
                        <a:pt x="76" y="7"/>
                      </a:lnTo>
                      <a:lnTo>
                        <a:pt x="89" y="5"/>
                      </a:lnTo>
                      <a:lnTo>
                        <a:pt x="97" y="3"/>
                      </a:lnTo>
                      <a:lnTo>
                        <a:pt x="102" y="1"/>
                      </a:lnTo>
                      <a:lnTo>
                        <a:pt x="110" y="0"/>
                      </a:lnTo>
                      <a:lnTo>
                        <a:pt x="117" y="0"/>
                      </a:lnTo>
                      <a:lnTo>
                        <a:pt x="127" y="0"/>
                      </a:lnTo>
                      <a:lnTo>
                        <a:pt x="135" y="0"/>
                      </a:lnTo>
                      <a:lnTo>
                        <a:pt x="142" y="0"/>
                      </a:lnTo>
                      <a:lnTo>
                        <a:pt x="150" y="0"/>
                      </a:lnTo>
                      <a:lnTo>
                        <a:pt x="155" y="0"/>
                      </a:lnTo>
                      <a:lnTo>
                        <a:pt x="165" y="0"/>
                      </a:lnTo>
                      <a:lnTo>
                        <a:pt x="171" y="0"/>
                      </a:lnTo>
                      <a:lnTo>
                        <a:pt x="178" y="0"/>
                      </a:lnTo>
                      <a:lnTo>
                        <a:pt x="186" y="0"/>
                      </a:lnTo>
                      <a:lnTo>
                        <a:pt x="193" y="1"/>
                      </a:lnTo>
                      <a:lnTo>
                        <a:pt x="199" y="3"/>
                      </a:lnTo>
                      <a:lnTo>
                        <a:pt x="207" y="5"/>
                      </a:lnTo>
                      <a:lnTo>
                        <a:pt x="218" y="7"/>
                      </a:lnTo>
                      <a:lnTo>
                        <a:pt x="232" y="11"/>
                      </a:lnTo>
                      <a:lnTo>
                        <a:pt x="243" y="15"/>
                      </a:lnTo>
                      <a:lnTo>
                        <a:pt x="254" y="19"/>
                      </a:lnTo>
                      <a:lnTo>
                        <a:pt x="262" y="24"/>
                      </a:lnTo>
                      <a:lnTo>
                        <a:pt x="271" y="28"/>
                      </a:lnTo>
                      <a:lnTo>
                        <a:pt x="279" y="34"/>
                      </a:lnTo>
                      <a:lnTo>
                        <a:pt x="285" y="41"/>
                      </a:lnTo>
                      <a:lnTo>
                        <a:pt x="289" y="47"/>
                      </a:lnTo>
                      <a:lnTo>
                        <a:pt x="294" y="53"/>
                      </a:lnTo>
                      <a:lnTo>
                        <a:pt x="298" y="62"/>
                      </a:lnTo>
                      <a:lnTo>
                        <a:pt x="298" y="70"/>
                      </a:lnTo>
                      <a:lnTo>
                        <a:pt x="294" y="83"/>
                      </a:lnTo>
                      <a:lnTo>
                        <a:pt x="285" y="95"/>
                      </a:lnTo>
                      <a:lnTo>
                        <a:pt x="279" y="100"/>
                      </a:lnTo>
                      <a:lnTo>
                        <a:pt x="271" y="106"/>
                      </a:lnTo>
                      <a:lnTo>
                        <a:pt x="262" y="112"/>
                      </a:lnTo>
                      <a:lnTo>
                        <a:pt x="254" y="117"/>
                      </a:lnTo>
                      <a:lnTo>
                        <a:pt x="243" y="121"/>
                      </a:lnTo>
                      <a:lnTo>
                        <a:pt x="232" y="125"/>
                      </a:lnTo>
                      <a:lnTo>
                        <a:pt x="218" y="129"/>
                      </a:lnTo>
                      <a:lnTo>
                        <a:pt x="207" y="133"/>
                      </a:lnTo>
                      <a:lnTo>
                        <a:pt x="199" y="133"/>
                      </a:lnTo>
                      <a:lnTo>
                        <a:pt x="193" y="133"/>
                      </a:lnTo>
                      <a:lnTo>
                        <a:pt x="186" y="134"/>
                      </a:lnTo>
                      <a:lnTo>
                        <a:pt x="178" y="136"/>
                      </a:lnTo>
                      <a:lnTo>
                        <a:pt x="171" y="136"/>
                      </a:lnTo>
                      <a:lnTo>
                        <a:pt x="165" y="136"/>
                      </a:lnTo>
                      <a:lnTo>
                        <a:pt x="155" y="136"/>
                      </a:lnTo>
                      <a:lnTo>
                        <a:pt x="150" y="138"/>
                      </a:lnTo>
                      <a:lnTo>
                        <a:pt x="150" y="138"/>
                      </a:lnTo>
                      <a:close/>
                    </a:path>
                  </a:pathLst>
                </a:custGeom>
                <a:solidFill>
                  <a:srgbClr val="A8A8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489" name="Freeform 17"/>
                <p:cNvSpPr>
                  <a:spLocks/>
                </p:cNvSpPr>
                <p:nvPr/>
              </p:nvSpPr>
              <p:spPr bwMode="auto">
                <a:xfrm>
                  <a:off x="2904" y="2465"/>
                  <a:ext cx="65" cy="59"/>
                </a:xfrm>
                <a:custGeom>
                  <a:avLst/>
                  <a:gdLst>
                    <a:gd name="T0" fmla="*/ 65 w 129"/>
                    <a:gd name="T1" fmla="*/ 118 h 118"/>
                    <a:gd name="T2" fmla="*/ 51 w 129"/>
                    <a:gd name="T3" fmla="*/ 114 h 118"/>
                    <a:gd name="T4" fmla="*/ 40 w 129"/>
                    <a:gd name="T5" fmla="*/ 112 h 118"/>
                    <a:gd name="T6" fmla="*/ 28 w 129"/>
                    <a:gd name="T7" fmla="*/ 104 h 118"/>
                    <a:gd name="T8" fmla="*/ 19 w 129"/>
                    <a:gd name="T9" fmla="*/ 98 h 118"/>
                    <a:gd name="T10" fmla="*/ 9 w 129"/>
                    <a:gd name="T11" fmla="*/ 89 h 118"/>
                    <a:gd name="T12" fmla="*/ 4 w 129"/>
                    <a:gd name="T13" fmla="*/ 79 h 118"/>
                    <a:gd name="T14" fmla="*/ 0 w 129"/>
                    <a:gd name="T15" fmla="*/ 68 h 118"/>
                    <a:gd name="T16" fmla="*/ 0 w 129"/>
                    <a:gd name="T17" fmla="*/ 59 h 118"/>
                    <a:gd name="T18" fmla="*/ 0 w 129"/>
                    <a:gd name="T19" fmla="*/ 45 h 118"/>
                    <a:gd name="T20" fmla="*/ 4 w 129"/>
                    <a:gd name="T21" fmla="*/ 34 h 118"/>
                    <a:gd name="T22" fmla="*/ 9 w 129"/>
                    <a:gd name="T23" fmla="*/ 24 h 118"/>
                    <a:gd name="T24" fmla="*/ 19 w 129"/>
                    <a:gd name="T25" fmla="*/ 17 h 118"/>
                    <a:gd name="T26" fmla="*/ 28 w 129"/>
                    <a:gd name="T27" fmla="*/ 7 h 118"/>
                    <a:gd name="T28" fmla="*/ 40 w 129"/>
                    <a:gd name="T29" fmla="*/ 3 h 118"/>
                    <a:gd name="T30" fmla="*/ 51 w 129"/>
                    <a:gd name="T31" fmla="*/ 0 h 118"/>
                    <a:gd name="T32" fmla="*/ 65 w 129"/>
                    <a:gd name="T33" fmla="*/ 0 h 118"/>
                    <a:gd name="T34" fmla="*/ 78 w 129"/>
                    <a:gd name="T35" fmla="*/ 0 h 118"/>
                    <a:gd name="T36" fmla="*/ 91 w 129"/>
                    <a:gd name="T37" fmla="*/ 3 h 118"/>
                    <a:gd name="T38" fmla="*/ 101 w 129"/>
                    <a:gd name="T39" fmla="*/ 7 h 118"/>
                    <a:gd name="T40" fmla="*/ 112 w 129"/>
                    <a:gd name="T41" fmla="*/ 17 h 118"/>
                    <a:gd name="T42" fmla="*/ 118 w 129"/>
                    <a:gd name="T43" fmla="*/ 24 h 118"/>
                    <a:gd name="T44" fmla="*/ 124 w 129"/>
                    <a:gd name="T45" fmla="*/ 34 h 118"/>
                    <a:gd name="T46" fmla="*/ 127 w 129"/>
                    <a:gd name="T47" fmla="*/ 45 h 118"/>
                    <a:gd name="T48" fmla="*/ 129 w 129"/>
                    <a:gd name="T49" fmla="*/ 59 h 118"/>
                    <a:gd name="T50" fmla="*/ 127 w 129"/>
                    <a:gd name="T51" fmla="*/ 68 h 118"/>
                    <a:gd name="T52" fmla="*/ 124 w 129"/>
                    <a:gd name="T53" fmla="*/ 79 h 118"/>
                    <a:gd name="T54" fmla="*/ 118 w 129"/>
                    <a:gd name="T55" fmla="*/ 89 h 118"/>
                    <a:gd name="T56" fmla="*/ 112 w 129"/>
                    <a:gd name="T57" fmla="*/ 98 h 118"/>
                    <a:gd name="T58" fmla="*/ 101 w 129"/>
                    <a:gd name="T59" fmla="*/ 104 h 118"/>
                    <a:gd name="T60" fmla="*/ 91 w 129"/>
                    <a:gd name="T61" fmla="*/ 112 h 118"/>
                    <a:gd name="T62" fmla="*/ 78 w 129"/>
                    <a:gd name="T63" fmla="*/ 114 h 118"/>
                    <a:gd name="T64" fmla="*/ 65 w 129"/>
                    <a:gd name="T65" fmla="*/ 118 h 118"/>
                    <a:gd name="T66" fmla="*/ 65 w 129"/>
                    <a:gd name="T67" fmla="*/ 11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29" h="118">
                      <a:moveTo>
                        <a:pt x="65" y="118"/>
                      </a:moveTo>
                      <a:lnTo>
                        <a:pt x="51" y="114"/>
                      </a:lnTo>
                      <a:lnTo>
                        <a:pt x="40" y="112"/>
                      </a:lnTo>
                      <a:lnTo>
                        <a:pt x="28" y="104"/>
                      </a:lnTo>
                      <a:lnTo>
                        <a:pt x="19" y="98"/>
                      </a:lnTo>
                      <a:lnTo>
                        <a:pt x="9" y="89"/>
                      </a:lnTo>
                      <a:lnTo>
                        <a:pt x="4" y="79"/>
                      </a:lnTo>
                      <a:lnTo>
                        <a:pt x="0" y="68"/>
                      </a:lnTo>
                      <a:lnTo>
                        <a:pt x="0" y="59"/>
                      </a:lnTo>
                      <a:lnTo>
                        <a:pt x="0" y="45"/>
                      </a:lnTo>
                      <a:lnTo>
                        <a:pt x="4" y="34"/>
                      </a:lnTo>
                      <a:lnTo>
                        <a:pt x="9" y="24"/>
                      </a:lnTo>
                      <a:lnTo>
                        <a:pt x="19" y="17"/>
                      </a:lnTo>
                      <a:lnTo>
                        <a:pt x="28" y="7"/>
                      </a:lnTo>
                      <a:lnTo>
                        <a:pt x="40" y="3"/>
                      </a:lnTo>
                      <a:lnTo>
                        <a:pt x="51" y="0"/>
                      </a:lnTo>
                      <a:lnTo>
                        <a:pt x="65" y="0"/>
                      </a:lnTo>
                      <a:lnTo>
                        <a:pt x="78" y="0"/>
                      </a:lnTo>
                      <a:lnTo>
                        <a:pt x="91" y="3"/>
                      </a:lnTo>
                      <a:lnTo>
                        <a:pt x="101" y="7"/>
                      </a:lnTo>
                      <a:lnTo>
                        <a:pt x="112" y="17"/>
                      </a:lnTo>
                      <a:lnTo>
                        <a:pt x="118" y="24"/>
                      </a:lnTo>
                      <a:lnTo>
                        <a:pt x="124" y="34"/>
                      </a:lnTo>
                      <a:lnTo>
                        <a:pt x="127" y="45"/>
                      </a:lnTo>
                      <a:lnTo>
                        <a:pt x="129" y="59"/>
                      </a:lnTo>
                      <a:lnTo>
                        <a:pt x="127" y="68"/>
                      </a:lnTo>
                      <a:lnTo>
                        <a:pt x="124" y="79"/>
                      </a:lnTo>
                      <a:lnTo>
                        <a:pt x="118" y="89"/>
                      </a:lnTo>
                      <a:lnTo>
                        <a:pt x="112" y="98"/>
                      </a:lnTo>
                      <a:lnTo>
                        <a:pt x="101" y="104"/>
                      </a:lnTo>
                      <a:lnTo>
                        <a:pt x="91" y="112"/>
                      </a:lnTo>
                      <a:lnTo>
                        <a:pt x="78" y="114"/>
                      </a:lnTo>
                      <a:lnTo>
                        <a:pt x="65" y="118"/>
                      </a:lnTo>
                      <a:lnTo>
                        <a:pt x="65" y="118"/>
                      </a:lnTo>
                      <a:close/>
                    </a:path>
                  </a:pathLst>
                </a:custGeom>
                <a:solidFill>
                  <a:srgbClr val="4D4D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490" name="Freeform 18"/>
                <p:cNvSpPr>
                  <a:spLocks/>
                </p:cNvSpPr>
                <p:nvPr/>
              </p:nvSpPr>
              <p:spPr bwMode="auto">
                <a:xfrm>
                  <a:off x="2697" y="2740"/>
                  <a:ext cx="136" cy="160"/>
                </a:xfrm>
                <a:custGeom>
                  <a:avLst/>
                  <a:gdLst>
                    <a:gd name="T0" fmla="*/ 271 w 271"/>
                    <a:gd name="T1" fmla="*/ 198 h 319"/>
                    <a:gd name="T2" fmla="*/ 110 w 271"/>
                    <a:gd name="T3" fmla="*/ 167 h 319"/>
                    <a:gd name="T4" fmla="*/ 70 w 271"/>
                    <a:gd name="T5" fmla="*/ 0 h 319"/>
                    <a:gd name="T6" fmla="*/ 68 w 271"/>
                    <a:gd name="T7" fmla="*/ 0 h 319"/>
                    <a:gd name="T8" fmla="*/ 66 w 271"/>
                    <a:gd name="T9" fmla="*/ 4 h 319"/>
                    <a:gd name="T10" fmla="*/ 58 w 271"/>
                    <a:gd name="T11" fmla="*/ 7 h 319"/>
                    <a:gd name="T12" fmla="*/ 53 w 271"/>
                    <a:gd name="T13" fmla="*/ 15 h 319"/>
                    <a:gd name="T14" fmla="*/ 43 w 271"/>
                    <a:gd name="T15" fmla="*/ 23 h 319"/>
                    <a:gd name="T16" fmla="*/ 36 w 271"/>
                    <a:gd name="T17" fmla="*/ 34 h 319"/>
                    <a:gd name="T18" fmla="*/ 30 w 271"/>
                    <a:gd name="T19" fmla="*/ 42 h 319"/>
                    <a:gd name="T20" fmla="*/ 26 w 271"/>
                    <a:gd name="T21" fmla="*/ 47 h 319"/>
                    <a:gd name="T22" fmla="*/ 22 w 271"/>
                    <a:gd name="T23" fmla="*/ 55 h 319"/>
                    <a:gd name="T24" fmla="*/ 20 w 271"/>
                    <a:gd name="T25" fmla="*/ 65 h 319"/>
                    <a:gd name="T26" fmla="*/ 17 w 271"/>
                    <a:gd name="T27" fmla="*/ 72 h 319"/>
                    <a:gd name="T28" fmla="*/ 11 w 271"/>
                    <a:gd name="T29" fmla="*/ 82 h 319"/>
                    <a:gd name="T30" fmla="*/ 7 w 271"/>
                    <a:gd name="T31" fmla="*/ 91 h 319"/>
                    <a:gd name="T32" fmla="*/ 5 w 271"/>
                    <a:gd name="T33" fmla="*/ 101 h 319"/>
                    <a:gd name="T34" fmla="*/ 3 w 271"/>
                    <a:gd name="T35" fmla="*/ 112 h 319"/>
                    <a:gd name="T36" fmla="*/ 1 w 271"/>
                    <a:gd name="T37" fmla="*/ 123 h 319"/>
                    <a:gd name="T38" fmla="*/ 0 w 271"/>
                    <a:gd name="T39" fmla="*/ 135 h 319"/>
                    <a:gd name="T40" fmla="*/ 0 w 271"/>
                    <a:gd name="T41" fmla="*/ 150 h 319"/>
                    <a:gd name="T42" fmla="*/ 0 w 271"/>
                    <a:gd name="T43" fmla="*/ 161 h 319"/>
                    <a:gd name="T44" fmla="*/ 1 w 271"/>
                    <a:gd name="T45" fmla="*/ 177 h 319"/>
                    <a:gd name="T46" fmla="*/ 1 w 271"/>
                    <a:gd name="T47" fmla="*/ 182 h 319"/>
                    <a:gd name="T48" fmla="*/ 3 w 271"/>
                    <a:gd name="T49" fmla="*/ 190 h 319"/>
                    <a:gd name="T50" fmla="*/ 3 w 271"/>
                    <a:gd name="T51" fmla="*/ 198 h 319"/>
                    <a:gd name="T52" fmla="*/ 7 w 271"/>
                    <a:gd name="T53" fmla="*/ 205 h 319"/>
                    <a:gd name="T54" fmla="*/ 7 w 271"/>
                    <a:gd name="T55" fmla="*/ 215 h 319"/>
                    <a:gd name="T56" fmla="*/ 9 w 271"/>
                    <a:gd name="T57" fmla="*/ 222 h 319"/>
                    <a:gd name="T58" fmla="*/ 11 w 271"/>
                    <a:gd name="T59" fmla="*/ 230 h 319"/>
                    <a:gd name="T60" fmla="*/ 15 w 271"/>
                    <a:gd name="T61" fmla="*/ 237 h 319"/>
                    <a:gd name="T62" fmla="*/ 17 w 271"/>
                    <a:gd name="T63" fmla="*/ 245 h 319"/>
                    <a:gd name="T64" fmla="*/ 20 w 271"/>
                    <a:gd name="T65" fmla="*/ 255 h 319"/>
                    <a:gd name="T66" fmla="*/ 24 w 271"/>
                    <a:gd name="T67" fmla="*/ 264 h 319"/>
                    <a:gd name="T68" fmla="*/ 28 w 271"/>
                    <a:gd name="T69" fmla="*/ 274 h 319"/>
                    <a:gd name="T70" fmla="*/ 258 w 271"/>
                    <a:gd name="T71" fmla="*/ 319 h 319"/>
                    <a:gd name="T72" fmla="*/ 271 w 271"/>
                    <a:gd name="T73" fmla="*/ 198 h 319"/>
                    <a:gd name="T74" fmla="*/ 271 w 271"/>
                    <a:gd name="T75" fmla="*/ 198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71" h="319">
                      <a:moveTo>
                        <a:pt x="271" y="198"/>
                      </a:moveTo>
                      <a:lnTo>
                        <a:pt x="110" y="167"/>
                      </a:lnTo>
                      <a:lnTo>
                        <a:pt x="70" y="0"/>
                      </a:lnTo>
                      <a:lnTo>
                        <a:pt x="68" y="0"/>
                      </a:lnTo>
                      <a:lnTo>
                        <a:pt x="66" y="4"/>
                      </a:lnTo>
                      <a:lnTo>
                        <a:pt x="58" y="7"/>
                      </a:lnTo>
                      <a:lnTo>
                        <a:pt x="53" y="15"/>
                      </a:lnTo>
                      <a:lnTo>
                        <a:pt x="43" y="23"/>
                      </a:lnTo>
                      <a:lnTo>
                        <a:pt x="36" y="34"/>
                      </a:lnTo>
                      <a:lnTo>
                        <a:pt x="30" y="42"/>
                      </a:lnTo>
                      <a:lnTo>
                        <a:pt x="26" y="47"/>
                      </a:lnTo>
                      <a:lnTo>
                        <a:pt x="22" y="55"/>
                      </a:lnTo>
                      <a:lnTo>
                        <a:pt x="20" y="65"/>
                      </a:lnTo>
                      <a:lnTo>
                        <a:pt x="17" y="72"/>
                      </a:lnTo>
                      <a:lnTo>
                        <a:pt x="11" y="82"/>
                      </a:lnTo>
                      <a:lnTo>
                        <a:pt x="7" y="91"/>
                      </a:lnTo>
                      <a:lnTo>
                        <a:pt x="5" y="101"/>
                      </a:lnTo>
                      <a:lnTo>
                        <a:pt x="3" y="112"/>
                      </a:lnTo>
                      <a:lnTo>
                        <a:pt x="1" y="123"/>
                      </a:lnTo>
                      <a:lnTo>
                        <a:pt x="0" y="135"/>
                      </a:lnTo>
                      <a:lnTo>
                        <a:pt x="0" y="150"/>
                      </a:lnTo>
                      <a:lnTo>
                        <a:pt x="0" y="161"/>
                      </a:lnTo>
                      <a:lnTo>
                        <a:pt x="1" y="177"/>
                      </a:lnTo>
                      <a:lnTo>
                        <a:pt x="1" y="182"/>
                      </a:lnTo>
                      <a:lnTo>
                        <a:pt x="3" y="190"/>
                      </a:lnTo>
                      <a:lnTo>
                        <a:pt x="3" y="198"/>
                      </a:lnTo>
                      <a:lnTo>
                        <a:pt x="7" y="205"/>
                      </a:lnTo>
                      <a:lnTo>
                        <a:pt x="7" y="215"/>
                      </a:lnTo>
                      <a:lnTo>
                        <a:pt x="9" y="222"/>
                      </a:lnTo>
                      <a:lnTo>
                        <a:pt x="11" y="230"/>
                      </a:lnTo>
                      <a:lnTo>
                        <a:pt x="15" y="237"/>
                      </a:lnTo>
                      <a:lnTo>
                        <a:pt x="17" y="245"/>
                      </a:lnTo>
                      <a:lnTo>
                        <a:pt x="20" y="255"/>
                      </a:lnTo>
                      <a:lnTo>
                        <a:pt x="24" y="264"/>
                      </a:lnTo>
                      <a:lnTo>
                        <a:pt x="28" y="274"/>
                      </a:lnTo>
                      <a:lnTo>
                        <a:pt x="258" y="319"/>
                      </a:lnTo>
                      <a:lnTo>
                        <a:pt x="271" y="198"/>
                      </a:lnTo>
                      <a:lnTo>
                        <a:pt x="271" y="198"/>
                      </a:lnTo>
                      <a:close/>
                    </a:path>
                  </a:pathLst>
                </a:custGeom>
                <a:solidFill>
                  <a:srgbClr val="5C5C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491" name="Freeform 19"/>
                <p:cNvSpPr>
                  <a:spLocks/>
                </p:cNvSpPr>
                <p:nvPr/>
              </p:nvSpPr>
              <p:spPr bwMode="auto">
                <a:xfrm>
                  <a:off x="2901" y="2313"/>
                  <a:ext cx="84" cy="87"/>
                </a:xfrm>
                <a:custGeom>
                  <a:avLst/>
                  <a:gdLst>
                    <a:gd name="T0" fmla="*/ 84 w 168"/>
                    <a:gd name="T1" fmla="*/ 173 h 173"/>
                    <a:gd name="T2" fmla="*/ 74 w 168"/>
                    <a:gd name="T3" fmla="*/ 171 h 173"/>
                    <a:gd name="T4" fmla="*/ 65 w 168"/>
                    <a:gd name="T5" fmla="*/ 169 h 173"/>
                    <a:gd name="T6" fmla="*/ 57 w 168"/>
                    <a:gd name="T7" fmla="*/ 167 h 173"/>
                    <a:gd name="T8" fmla="*/ 50 w 168"/>
                    <a:gd name="T9" fmla="*/ 165 h 173"/>
                    <a:gd name="T10" fmla="*/ 34 w 168"/>
                    <a:gd name="T11" fmla="*/ 157 h 173"/>
                    <a:gd name="T12" fmla="*/ 25 w 168"/>
                    <a:gd name="T13" fmla="*/ 146 h 173"/>
                    <a:gd name="T14" fmla="*/ 17 w 168"/>
                    <a:gd name="T15" fmla="*/ 138 h 173"/>
                    <a:gd name="T16" fmla="*/ 14 w 168"/>
                    <a:gd name="T17" fmla="*/ 133 h 173"/>
                    <a:gd name="T18" fmla="*/ 10 w 168"/>
                    <a:gd name="T19" fmla="*/ 123 h 173"/>
                    <a:gd name="T20" fmla="*/ 6 w 168"/>
                    <a:gd name="T21" fmla="*/ 117 h 173"/>
                    <a:gd name="T22" fmla="*/ 2 w 168"/>
                    <a:gd name="T23" fmla="*/ 108 h 173"/>
                    <a:gd name="T24" fmla="*/ 0 w 168"/>
                    <a:gd name="T25" fmla="*/ 100 h 173"/>
                    <a:gd name="T26" fmla="*/ 0 w 168"/>
                    <a:gd name="T27" fmla="*/ 93 h 173"/>
                    <a:gd name="T28" fmla="*/ 0 w 168"/>
                    <a:gd name="T29" fmla="*/ 85 h 173"/>
                    <a:gd name="T30" fmla="*/ 0 w 168"/>
                    <a:gd name="T31" fmla="*/ 76 h 173"/>
                    <a:gd name="T32" fmla="*/ 0 w 168"/>
                    <a:gd name="T33" fmla="*/ 66 h 173"/>
                    <a:gd name="T34" fmla="*/ 2 w 168"/>
                    <a:gd name="T35" fmla="*/ 59 h 173"/>
                    <a:gd name="T36" fmla="*/ 6 w 168"/>
                    <a:gd name="T37" fmla="*/ 51 h 173"/>
                    <a:gd name="T38" fmla="*/ 14 w 168"/>
                    <a:gd name="T39" fmla="*/ 36 h 173"/>
                    <a:gd name="T40" fmla="*/ 25 w 168"/>
                    <a:gd name="T41" fmla="*/ 24 h 173"/>
                    <a:gd name="T42" fmla="*/ 34 w 168"/>
                    <a:gd name="T43" fmla="*/ 13 h 173"/>
                    <a:gd name="T44" fmla="*/ 50 w 168"/>
                    <a:gd name="T45" fmla="*/ 5 h 173"/>
                    <a:gd name="T46" fmla="*/ 57 w 168"/>
                    <a:gd name="T47" fmla="*/ 2 h 173"/>
                    <a:gd name="T48" fmla="*/ 65 w 168"/>
                    <a:gd name="T49" fmla="*/ 2 h 173"/>
                    <a:gd name="T50" fmla="*/ 74 w 168"/>
                    <a:gd name="T51" fmla="*/ 0 h 173"/>
                    <a:gd name="T52" fmla="*/ 84 w 168"/>
                    <a:gd name="T53" fmla="*/ 0 h 173"/>
                    <a:gd name="T54" fmla="*/ 92 w 168"/>
                    <a:gd name="T55" fmla="*/ 0 h 173"/>
                    <a:gd name="T56" fmla="*/ 99 w 168"/>
                    <a:gd name="T57" fmla="*/ 2 h 173"/>
                    <a:gd name="T58" fmla="*/ 107 w 168"/>
                    <a:gd name="T59" fmla="*/ 2 h 173"/>
                    <a:gd name="T60" fmla="*/ 116 w 168"/>
                    <a:gd name="T61" fmla="*/ 5 h 173"/>
                    <a:gd name="T62" fmla="*/ 122 w 168"/>
                    <a:gd name="T63" fmla="*/ 9 h 173"/>
                    <a:gd name="T64" fmla="*/ 130 w 168"/>
                    <a:gd name="T65" fmla="*/ 13 h 173"/>
                    <a:gd name="T66" fmla="*/ 137 w 168"/>
                    <a:gd name="T67" fmla="*/ 19 h 173"/>
                    <a:gd name="T68" fmla="*/ 143 w 168"/>
                    <a:gd name="T69" fmla="*/ 24 h 173"/>
                    <a:gd name="T70" fmla="*/ 152 w 168"/>
                    <a:gd name="T71" fmla="*/ 36 h 173"/>
                    <a:gd name="T72" fmla="*/ 160 w 168"/>
                    <a:gd name="T73" fmla="*/ 51 h 173"/>
                    <a:gd name="T74" fmla="*/ 164 w 168"/>
                    <a:gd name="T75" fmla="*/ 59 h 173"/>
                    <a:gd name="T76" fmla="*/ 166 w 168"/>
                    <a:gd name="T77" fmla="*/ 66 h 173"/>
                    <a:gd name="T78" fmla="*/ 168 w 168"/>
                    <a:gd name="T79" fmla="*/ 76 h 173"/>
                    <a:gd name="T80" fmla="*/ 168 w 168"/>
                    <a:gd name="T81" fmla="*/ 85 h 173"/>
                    <a:gd name="T82" fmla="*/ 168 w 168"/>
                    <a:gd name="T83" fmla="*/ 93 h 173"/>
                    <a:gd name="T84" fmla="*/ 166 w 168"/>
                    <a:gd name="T85" fmla="*/ 100 h 173"/>
                    <a:gd name="T86" fmla="*/ 164 w 168"/>
                    <a:gd name="T87" fmla="*/ 108 h 173"/>
                    <a:gd name="T88" fmla="*/ 160 w 168"/>
                    <a:gd name="T89" fmla="*/ 117 h 173"/>
                    <a:gd name="T90" fmla="*/ 156 w 168"/>
                    <a:gd name="T91" fmla="*/ 123 h 173"/>
                    <a:gd name="T92" fmla="*/ 152 w 168"/>
                    <a:gd name="T93" fmla="*/ 133 h 173"/>
                    <a:gd name="T94" fmla="*/ 147 w 168"/>
                    <a:gd name="T95" fmla="*/ 138 h 173"/>
                    <a:gd name="T96" fmla="*/ 143 w 168"/>
                    <a:gd name="T97" fmla="*/ 146 h 173"/>
                    <a:gd name="T98" fmla="*/ 137 w 168"/>
                    <a:gd name="T99" fmla="*/ 152 h 173"/>
                    <a:gd name="T100" fmla="*/ 130 w 168"/>
                    <a:gd name="T101" fmla="*/ 157 h 173"/>
                    <a:gd name="T102" fmla="*/ 122 w 168"/>
                    <a:gd name="T103" fmla="*/ 161 h 173"/>
                    <a:gd name="T104" fmla="*/ 116 w 168"/>
                    <a:gd name="T105" fmla="*/ 165 h 173"/>
                    <a:gd name="T106" fmla="*/ 107 w 168"/>
                    <a:gd name="T107" fmla="*/ 167 h 173"/>
                    <a:gd name="T108" fmla="*/ 99 w 168"/>
                    <a:gd name="T109" fmla="*/ 169 h 173"/>
                    <a:gd name="T110" fmla="*/ 92 w 168"/>
                    <a:gd name="T111" fmla="*/ 171 h 173"/>
                    <a:gd name="T112" fmla="*/ 84 w 168"/>
                    <a:gd name="T113" fmla="*/ 173 h 173"/>
                    <a:gd name="T114" fmla="*/ 84 w 168"/>
                    <a:gd name="T115" fmla="*/ 173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68" h="173">
                      <a:moveTo>
                        <a:pt x="84" y="173"/>
                      </a:moveTo>
                      <a:lnTo>
                        <a:pt x="74" y="171"/>
                      </a:lnTo>
                      <a:lnTo>
                        <a:pt x="65" y="169"/>
                      </a:lnTo>
                      <a:lnTo>
                        <a:pt x="57" y="167"/>
                      </a:lnTo>
                      <a:lnTo>
                        <a:pt x="50" y="165"/>
                      </a:lnTo>
                      <a:lnTo>
                        <a:pt x="34" y="157"/>
                      </a:lnTo>
                      <a:lnTo>
                        <a:pt x="25" y="146"/>
                      </a:lnTo>
                      <a:lnTo>
                        <a:pt x="17" y="138"/>
                      </a:lnTo>
                      <a:lnTo>
                        <a:pt x="14" y="133"/>
                      </a:lnTo>
                      <a:lnTo>
                        <a:pt x="10" y="123"/>
                      </a:lnTo>
                      <a:lnTo>
                        <a:pt x="6" y="117"/>
                      </a:lnTo>
                      <a:lnTo>
                        <a:pt x="2" y="108"/>
                      </a:lnTo>
                      <a:lnTo>
                        <a:pt x="0" y="100"/>
                      </a:lnTo>
                      <a:lnTo>
                        <a:pt x="0" y="93"/>
                      </a:lnTo>
                      <a:lnTo>
                        <a:pt x="0" y="85"/>
                      </a:lnTo>
                      <a:lnTo>
                        <a:pt x="0" y="76"/>
                      </a:lnTo>
                      <a:lnTo>
                        <a:pt x="0" y="66"/>
                      </a:lnTo>
                      <a:lnTo>
                        <a:pt x="2" y="59"/>
                      </a:lnTo>
                      <a:lnTo>
                        <a:pt x="6" y="51"/>
                      </a:lnTo>
                      <a:lnTo>
                        <a:pt x="14" y="36"/>
                      </a:lnTo>
                      <a:lnTo>
                        <a:pt x="25" y="24"/>
                      </a:lnTo>
                      <a:lnTo>
                        <a:pt x="34" y="13"/>
                      </a:lnTo>
                      <a:lnTo>
                        <a:pt x="50" y="5"/>
                      </a:lnTo>
                      <a:lnTo>
                        <a:pt x="57" y="2"/>
                      </a:lnTo>
                      <a:lnTo>
                        <a:pt x="65" y="2"/>
                      </a:lnTo>
                      <a:lnTo>
                        <a:pt x="74" y="0"/>
                      </a:lnTo>
                      <a:lnTo>
                        <a:pt x="84" y="0"/>
                      </a:lnTo>
                      <a:lnTo>
                        <a:pt x="92" y="0"/>
                      </a:lnTo>
                      <a:lnTo>
                        <a:pt x="99" y="2"/>
                      </a:lnTo>
                      <a:lnTo>
                        <a:pt x="107" y="2"/>
                      </a:lnTo>
                      <a:lnTo>
                        <a:pt x="116" y="5"/>
                      </a:lnTo>
                      <a:lnTo>
                        <a:pt x="122" y="9"/>
                      </a:lnTo>
                      <a:lnTo>
                        <a:pt x="130" y="13"/>
                      </a:lnTo>
                      <a:lnTo>
                        <a:pt x="137" y="19"/>
                      </a:lnTo>
                      <a:lnTo>
                        <a:pt x="143" y="24"/>
                      </a:lnTo>
                      <a:lnTo>
                        <a:pt x="152" y="36"/>
                      </a:lnTo>
                      <a:lnTo>
                        <a:pt x="160" y="51"/>
                      </a:lnTo>
                      <a:lnTo>
                        <a:pt x="164" y="59"/>
                      </a:lnTo>
                      <a:lnTo>
                        <a:pt x="166" y="66"/>
                      </a:lnTo>
                      <a:lnTo>
                        <a:pt x="168" y="76"/>
                      </a:lnTo>
                      <a:lnTo>
                        <a:pt x="168" y="85"/>
                      </a:lnTo>
                      <a:lnTo>
                        <a:pt x="168" y="93"/>
                      </a:lnTo>
                      <a:lnTo>
                        <a:pt x="166" y="100"/>
                      </a:lnTo>
                      <a:lnTo>
                        <a:pt x="164" y="108"/>
                      </a:lnTo>
                      <a:lnTo>
                        <a:pt x="160" y="117"/>
                      </a:lnTo>
                      <a:lnTo>
                        <a:pt x="156" y="123"/>
                      </a:lnTo>
                      <a:lnTo>
                        <a:pt x="152" y="133"/>
                      </a:lnTo>
                      <a:lnTo>
                        <a:pt x="147" y="138"/>
                      </a:lnTo>
                      <a:lnTo>
                        <a:pt x="143" y="146"/>
                      </a:lnTo>
                      <a:lnTo>
                        <a:pt x="137" y="152"/>
                      </a:lnTo>
                      <a:lnTo>
                        <a:pt x="130" y="157"/>
                      </a:lnTo>
                      <a:lnTo>
                        <a:pt x="122" y="161"/>
                      </a:lnTo>
                      <a:lnTo>
                        <a:pt x="116" y="165"/>
                      </a:lnTo>
                      <a:lnTo>
                        <a:pt x="107" y="167"/>
                      </a:lnTo>
                      <a:lnTo>
                        <a:pt x="99" y="169"/>
                      </a:lnTo>
                      <a:lnTo>
                        <a:pt x="92" y="171"/>
                      </a:lnTo>
                      <a:lnTo>
                        <a:pt x="84" y="173"/>
                      </a:lnTo>
                      <a:lnTo>
                        <a:pt x="84" y="173"/>
                      </a:lnTo>
                      <a:close/>
                    </a:path>
                  </a:pathLst>
                </a:custGeom>
                <a:solidFill>
                  <a:srgbClr val="F7ED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492" name="Freeform 20"/>
                <p:cNvSpPr>
                  <a:spLocks/>
                </p:cNvSpPr>
                <p:nvPr/>
              </p:nvSpPr>
              <p:spPr bwMode="auto">
                <a:xfrm>
                  <a:off x="2386" y="2441"/>
                  <a:ext cx="301" cy="250"/>
                </a:xfrm>
                <a:custGeom>
                  <a:avLst/>
                  <a:gdLst>
                    <a:gd name="T0" fmla="*/ 595 w 602"/>
                    <a:gd name="T1" fmla="*/ 137 h 500"/>
                    <a:gd name="T2" fmla="*/ 367 w 602"/>
                    <a:gd name="T3" fmla="*/ 293 h 500"/>
                    <a:gd name="T4" fmla="*/ 390 w 602"/>
                    <a:gd name="T5" fmla="*/ 333 h 500"/>
                    <a:gd name="T6" fmla="*/ 141 w 602"/>
                    <a:gd name="T7" fmla="*/ 500 h 500"/>
                    <a:gd name="T8" fmla="*/ 68 w 602"/>
                    <a:gd name="T9" fmla="*/ 462 h 500"/>
                    <a:gd name="T10" fmla="*/ 0 w 602"/>
                    <a:gd name="T11" fmla="*/ 282 h 500"/>
                    <a:gd name="T12" fmla="*/ 232 w 602"/>
                    <a:gd name="T13" fmla="*/ 105 h 500"/>
                    <a:gd name="T14" fmla="*/ 281 w 602"/>
                    <a:gd name="T15" fmla="*/ 164 h 500"/>
                    <a:gd name="T16" fmla="*/ 281 w 602"/>
                    <a:gd name="T17" fmla="*/ 160 h 500"/>
                    <a:gd name="T18" fmla="*/ 287 w 602"/>
                    <a:gd name="T19" fmla="*/ 156 h 500"/>
                    <a:gd name="T20" fmla="*/ 295 w 602"/>
                    <a:gd name="T21" fmla="*/ 148 h 500"/>
                    <a:gd name="T22" fmla="*/ 306 w 602"/>
                    <a:gd name="T23" fmla="*/ 143 h 500"/>
                    <a:gd name="T24" fmla="*/ 317 w 602"/>
                    <a:gd name="T25" fmla="*/ 129 h 500"/>
                    <a:gd name="T26" fmla="*/ 333 w 602"/>
                    <a:gd name="T27" fmla="*/ 120 h 500"/>
                    <a:gd name="T28" fmla="*/ 340 w 602"/>
                    <a:gd name="T29" fmla="*/ 112 h 500"/>
                    <a:gd name="T30" fmla="*/ 348 w 602"/>
                    <a:gd name="T31" fmla="*/ 107 h 500"/>
                    <a:gd name="T32" fmla="*/ 355 w 602"/>
                    <a:gd name="T33" fmla="*/ 101 h 500"/>
                    <a:gd name="T34" fmla="*/ 365 w 602"/>
                    <a:gd name="T35" fmla="*/ 95 h 500"/>
                    <a:gd name="T36" fmla="*/ 372 w 602"/>
                    <a:gd name="T37" fmla="*/ 88 h 500"/>
                    <a:gd name="T38" fmla="*/ 380 w 602"/>
                    <a:gd name="T39" fmla="*/ 80 h 500"/>
                    <a:gd name="T40" fmla="*/ 388 w 602"/>
                    <a:gd name="T41" fmla="*/ 74 h 500"/>
                    <a:gd name="T42" fmla="*/ 395 w 602"/>
                    <a:gd name="T43" fmla="*/ 69 h 500"/>
                    <a:gd name="T44" fmla="*/ 403 w 602"/>
                    <a:gd name="T45" fmla="*/ 61 h 500"/>
                    <a:gd name="T46" fmla="*/ 412 w 602"/>
                    <a:gd name="T47" fmla="*/ 55 h 500"/>
                    <a:gd name="T48" fmla="*/ 420 w 602"/>
                    <a:gd name="T49" fmla="*/ 50 h 500"/>
                    <a:gd name="T50" fmla="*/ 428 w 602"/>
                    <a:gd name="T51" fmla="*/ 44 h 500"/>
                    <a:gd name="T52" fmla="*/ 435 w 602"/>
                    <a:gd name="T53" fmla="*/ 38 h 500"/>
                    <a:gd name="T54" fmla="*/ 443 w 602"/>
                    <a:gd name="T55" fmla="*/ 33 h 500"/>
                    <a:gd name="T56" fmla="*/ 449 w 602"/>
                    <a:gd name="T57" fmla="*/ 27 h 500"/>
                    <a:gd name="T58" fmla="*/ 458 w 602"/>
                    <a:gd name="T59" fmla="*/ 23 h 500"/>
                    <a:gd name="T60" fmla="*/ 468 w 602"/>
                    <a:gd name="T61" fmla="*/ 15 h 500"/>
                    <a:gd name="T62" fmla="*/ 479 w 602"/>
                    <a:gd name="T63" fmla="*/ 12 h 500"/>
                    <a:gd name="T64" fmla="*/ 488 w 602"/>
                    <a:gd name="T65" fmla="*/ 4 h 500"/>
                    <a:gd name="T66" fmla="*/ 502 w 602"/>
                    <a:gd name="T67" fmla="*/ 2 h 500"/>
                    <a:gd name="T68" fmla="*/ 513 w 602"/>
                    <a:gd name="T69" fmla="*/ 0 h 500"/>
                    <a:gd name="T70" fmla="*/ 528 w 602"/>
                    <a:gd name="T71" fmla="*/ 4 h 500"/>
                    <a:gd name="T72" fmla="*/ 540 w 602"/>
                    <a:gd name="T73" fmla="*/ 6 h 500"/>
                    <a:gd name="T74" fmla="*/ 553 w 602"/>
                    <a:gd name="T75" fmla="*/ 10 h 500"/>
                    <a:gd name="T76" fmla="*/ 563 w 602"/>
                    <a:gd name="T77" fmla="*/ 15 h 500"/>
                    <a:gd name="T78" fmla="*/ 574 w 602"/>
                    <a:gd name="T79" fmla="*/ 25 h 500"/>
                    <a:gd name="T80" fmla="*/ 580 w 602"/>
                    <a:gd name="T81" fmla="*/ 33 h 500"/>
                    <a:gd name="T82" fmla="*/ 587 w 602"/>
                    <a:gd name="T83" fmla="*/ 42 h 500"/>
                    <a:gd name="T84" fmla="*/ 591 w 602"/>
                    <a:gd name="T85" fmla="*/ 53 h 500"/>
                    <a:gd name="T86" fmla="*/ 599 w 602"/>
                    <a:gd name="T87" fmla="*/ 69 h 500"/>
                    <a:gd name="T88" fmla="*/ 599 w 602"/>
                    <a:gd name="T89" fmla="*/ 74 h 500"/>
                    <a:gd name="T90" fmla="*/ 601 w 602"/>
                    <a:gd name="T91" fmla="*/ 84 h 500"/>
                    <a:gd name="T92" fmla="*/ 601 w 602"/>
                    <a:gd name="T93" fmla="*/ 91 h 500"/>
                    <a:gd name="T94" fmla="*/ 602 w 602"/>
                    <a:gd name="T95" fmla="*/ 101 h 500"/>
                    <a:gd name="T96" fmla="*/ 601 w 602"/>
                    <a:gd name="T97" fmla="*/ 109 h 500"/>
                    <a:gd name="T98" fmla="*/ 599 w 602"/>
                    <a:gd name="T99" fmla="*/ 116 h 500"/>
                    <a:gd name="T100" fmla="*/ 597 w 602"/>
                    <a:gd name="T101" fmla="*/ 126 h 500"/>
                    <a:gd name="T102" fmla="*/ 595 w 602"/>
                    <a:gd name="T103" fmla="*/ 137 h 500"/>
                    <a:gd name="T104" fmla="*/ 595 w 602"/>
                    <a:gd name="T105" fmla="*/ 137 h 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602" h="500">
                      <a:moveTo>
                        <a:pt x="595" y="137"/>
                      </a:moveTo>
                      <a:lnTo>
                        <a:pt x="367" y="293"/>
                      </a:lnTo>
                      <a:lnTo>
                        <a:pt x="390" y="333"/>
                      </a:lnTo>
                      <a:lnTo>
                        <a:pt x="141" y="500"/>
                      </a:lnTo>
                      <a:lnTo>
                        <a:pt x="68" y="462"/>
                      </a:lnTo>
                      <a:lnTo>
                        <a:pt x="0" y="282"/>
                      </a:lnTo>
                      <a:lnTo>
                        <a:pt x="232" y="105"/>
                      </a:lnTo>
                      <a:lnTo>
                        <a:pt x="281" y="164"/>
                      </a:lnTo>
                      <a:lnTo>
                        <a:pt x="281" y="160"/>
                      </a:lnTo>
                      <a:lnTo>
                        <a:pt x="287" y="156"/>
                      </a:lnTo>
                      <a:lnTo>
                        <a:pt x="295" y="148"/>
                      </a:lnTo>
                      <a:lnTo>
                        <a:pt x="306" y="143"/>
                      </a:lnTo>
                      <a:lnTo>
                        <a:pt x="317" y="129"/>
                      </a:lnTo>
                      <a:lnTo>
                        <a:pt x="333" y="120"/>
                      </a:lnTo>
                      <a:lnTo>
                        <a:pt x="340" y="112"/>
                      </a:lnTo>
                      <a:lnTo>
                        <a:pt x="348" y="107"/>
                      </a:lnTo>
                      <a:lnTo>
                        <a:pt x="355" y="101"/>
                      </a:lnTo>
                      <a:lnTo>
                        <a:pt x="365" y="95"/>
                      </a:lnTo>
                      <a:lnTo>
                        <a:pt x="372" y="88"/>
                      </a:lnTo>
                      <a:lnTo>
                        <a:pt x="380" y="80"/>
                      </a:lnTo>
                      <a:lnTo>
                        <a:pt x="388" y="74"/>
                      </a:lnTo>
                      <a:lnTo>
                        <a:pt x="395" y="69"/>
                      </a:lnTo>
                      <a:lnTo>
                        <a:pt x="403" y="61"/>
                      </a:lnTo>
                      <a:lnTo>
                        <a:pt x="412" y="55"/>
                      </a:lnTo>
                      <a:lnTo>
                        <a:pt x="420" y="50"/>
                      </a:lnTo>
                      <a:lnTo>
                        <a:pt x="428" y="44"/>
                      </a:lnTo>
                      <a:lnTo>
                        <a:pt x="435" y="38"/>
                      </a:lnTo>
                      <a:lnTo>
                        <a:pt x="443" y="33"/>
                      </a:lnTo>
                      <a:lnTo>
                        <a:pt x="449" y="27"/>
                      </a:lnTo>
                      <a:lnTo>
                        <a:pt x="458" y="23"/>
                      </a:lnTo>
                      <a:lnTo>
                        <a:pt x="468" y="15"/>
                      </a:lnTo>
                      <a:lnTo>
                        <a:pt x="479" y="12"/>
                      </a:lnTo>
                      <a:lnTo>
                        <a:pt x="488" y="4"/>
                      </a:lnTo>
                      <a:lnTo>
                        <a:pt x="502" y="2"/>
                      </a:lnTo>
                      <a:lnTo>
                        <a:pt x="513" y="0"/>
                      </a:lnTo>
                      <a:lnTo>
                        <a:pt x="528" y="4"/>
                      </a:lnTo>
                      <a:lnTo>
                        <a:pt x="540" y="6"/>
                      </a:lnTo>
                      <a:lnTo>
                        <a:pt x="553" y="10"/>
                      </a:lnTo>
                      <a:lnTo>
                        <a:pt x="563" y="15"/>
                      </a:lnTo>
                      <a:lnTo>
                        <a:pt x="574" y="25"/>
                      </a:lnTo>
                      <a:lnTo>
                        <a:pt x="580" y="33"/>
                      </a:lnTo>
                      <a:lnTo>
                        <a:pt x="587" y="42"/>
                      </a:lnTo>
                      <a:lnTo>
                        <a:pt x="591" y="53"/>
                      </a:lnTo>
                      <a:lnTo>
                        <a:pt x="599" y="69"/>
                      </a:lnTo>
                      <a:lnTo>
                        <a:pt x="599" y="74"/>
                      </a:lnTo>
                      <a:lnTo>
                        <a:pt x="601" y="84"/>
                      </a:lnTo>
                      <a:lnTo>
                        <a:pt x="601" y="91"/>
                      </a:lnTo>
                      <a:lnTo>
                        <a:pt x="602" y="101"/>
                      </a:lnTo>
                      <a:lnTo>
                        <a:pt x="601" y="109"/>
                      </a:lnTo>
                      <a:lnTo>
                        <a:pt x="599" y="116"/>
                      </a:lnTo>
                      <a:lnTo>
                        <a:pt x="597" y="126"/>
                      </a:lnTo>
                      <a:lnTo>
                        <a:pt x="595" y="137"/>
                      </a:lnTo>
                      <a:lnTo>
                        <a:pt x="595" y="137"/>
                      </a:lnTo>
                      <a:close/>
                    </a:path>
                  </a:pathLst>
                </a:custGeom>
                <a:solidFill>
                  <a:srgbClr val="E3D4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493" name="Freeform 21"/>
                <p:cNvSpPr>
                  <a:spLocks/>
                </p:cNvSpPr>
                <p:nvPr/>
              </p:nvSpPr>
              <p:spPr bwMode="auto">
                <a:xfrm>
                  <a:off x="2927" y="2454"/>
                  <a:ext cx="64" cy="59"/>
                </a:xfrm>
                <a:custGeom>
                  <a:avLst/>
                  <a:gdLst>
                    <a:gd name="T0" fmla="*/ 64 w 129"/>
                    <a:gd name="T1" fmla="*/ 118 h 118"/>
                    <a:gd name="T2" fmla="*/ 49 w 129"/>
                    <a:gd name="T3" fmla="*/ 116 h 118"/>
                    <a:gd name="T4" fmla="*/ 38 w 129"/>
                    <a:gd name="T5" fmla="*/ 112 h 118"/>
                    <a:gd name="T6" fmla="*/ 26 w 129"/>
                    <a:gd name="T7" fmla="*/ 106 h 118"/>
                    <a:gd name="T8" fmla="*/ 17 w 129"/>
                    <a:gd name="T9" fmla="*/ 99 h 118"/>
                    <a:gd name="T10" fmla="*/ 7 w 129"/>
                    <a:gd name="T11" fmla="*/ 89 h 118"/>
                    <a:gd name="T12" fmla="*/ 3 w 129"/>
                    <a:gd name="T13" fmla="*/ 82 h 118"/>
                    <a:gd name="T14" fmla="*/ 0 w 129"/>
                    <a:gd name="T15" fmla="*/ 68 h 118"/>
                    <a:gd name="T16" fmla="*/ 0 w 129"/>
                    <a:gd name="T17" fmla="*/ 59 h 118"/>
                    <a:gd name="T18" fmla="*/ 0 w 129"/>
                    <a:gd name="T19" fmla="*/ 45 h 118"/>
                    <a:gd name="T20" fmla="*/ 3 w 129"/>
                    <a:gd name="T21" fmla="*/ 36 h 118"/>
                    <a:gd name="T22" fmla="*/ 7 w 129"/>
                    <a:gd name="T23" fmla="*/ 25 h 118"/>
                    <a:gd name="T24" fmla="*/ 17 w 129"/>
                    <a:gd name="T25" fmla="*/ 17 h 118"/>
                    <a:gd name="T26" fmla="*/ 26 w 129"/>
                    <a:gd name="T27" fmla="*/ 9 h 118"/>
                    <a:gd name="T28" fmla="*/ 38 w 129"/>
                    <a:gd name="T29" fmla="*/ 4 h 118"/>
                    <a:gd name="T30" fmla="*/ 49 w 129"/>
                    <a:gd name="T31" fmla="*/ 0 h 118"/>
                    <a:gd name="T32" fmla="*/ 64 w 129"/>
                    <a:gd name="T33" fmla="*/ 0 h 118"/>
                    <a:gd name="T34" fmla="*/ 76 w 129"/>
                    <a:gd name="T35" fmla="*/ 0 h 118"/>
                    <a:gd name="T36" fmla="*/ 89 w 129"/>
                    <a:gd name="T37" fmla="*/ 4 h 118"/>
                    <a:gd name="T38" fmla="*/ 98 w 129"/>
                    <a:gd name="T39" fmla="*/ 9 h 118"/>
                    <a:gd name="T40" fmla="*/ 110 w 129"/>
                    <a:gd name="T41" fmla="*/ 17 h 118"/>
                    <a:gd name="T42" fmla="*/ 116 w 129"/>
                    <a:gd name="T43" fmla="*/ 25 h 118"/>
                    <a:gd name="T44" fmla="*/ 123 w 129"/>
                    <a:gd name="T45" fmla="*/ 36 h 118"/>
                    <a:gd name="T46" fmla="*/ 125 w 129"/>
                    <a:gd name="T47" fmla="*/ 45 h 118"/>
                    <a:gd name="T48" fmla="*/ 129 w 129"/>
                    <a:gd name="T49" fmla="*/ 59 h 118"/>
                    <a:gd name="T50" fmla="*/ 125 w 129"/>
                    <a:gd name="T51" fmla="*/ 68 h 118"/>
                    <a:gd name="T52" fmla="*/ 123 w 129"/>
                    <a:gd name="T53" fmla="*/ 82 h 118"/>
                    <a:gd name="T54" fmla="*/ 116 w 129"/>
                    <a:gd name="T55" fmla="*/ 89 h 118"/>
                    <a:gd name="T56" fmla="*/ 110 w 129"/>
                    <a:gd name="T57" fmla="*/ 99 h 118"/>
                    <a:gd name="T58" fmla="*/ 98 w 129"/>
                    <a:gd name="T59" fmla="*/ 106 h 118"/>
                    <a:gd name="T60" fmla="*/ 89 w 129"/>
                    <a:gd name="T61" fmla="*/ 112 h 118"/>
                    <a:gd name="T62" fmla="*/ 76 w 129"/>
                    <a:gd name="T63" fmla="*/ 116 h 118"/>
                    <a:gd name="T64" fmla="*/ 64 w 129"/>
                    <a:gd name="T65" fmla="*/ 118 h 118"/>
                    <a:gd name="T66" fmla="*/ 64 w 129"/>
                    <a:gd name="T67" fmla="*/ 11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29" h="118">
                      <a:moveTo>
                        <a:pt x="64" y="118"/>
                      </a:moveTo>
                      <a:lnTo>
                        <a:pt x="49" y="116"/>
                      </a:lnTo>
                      <a:lnTo>
                        <a:pt x="38" y="112"/>
                      </a:lnTo>
                      <a:lnTo>
                        <a:pt x="26" y="106"/>
                      </a:lnTo>
                      <a:lnTo>
                        <a:pt x="17" y="99"/>
                      </a:lnTo>
                      <a:lnTo>
                        <a:pt x="7" y="89"/>
                      </a:lnTo>
                      <a:lnTo>
                        <a:pt x="3" y="82"/>
                      </a:lnTo>
                      <a:lnTo>
                        <a:pt x="0" y="68"/>
                      </a:lnTo>
                      <a:lnTo>
                        <a:pt x="0" y="59"/>
                      </a:lnTo>
                      <a:lnTo>
                        <a:pt x="0" y="45"/>
                      </a:lnTo>
                      <a:lnTo>
                        <a:pt x="3" y="36"/>
                      </a:lnTo>
                      <a:lnTo>
                        <a:pt x="7" y="25"/>
                      </a:lnTo>
                      <a:lnTo>
                        <a:pt x="17" y="17"/>
                      </a:lnTo>
                      <a:lnTo>
                        <a:pt x="26" y="9"/>
                      </a:lnTo>
                      <a:lnTo>
                        <a:pt x="38" y="4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6" y="0"/>
                      </a:lnTo>
                      <a:lnTo>
                        <a:pt x="89" y="4"/>
                      </a:lnTo>
                      <a:lnTo>
                        <a:pt x="98" y="9"/>
                      </a:lnTo>
                      <a:lnTo>
                        <a:pt x="110" y="17"/>
                      </a:lnTo>
                      <a:lnTo>
                        <a:pt x="116" y="25"/>
                      </a:lnTo>
                      <a:lnTo>
                        <a:pt x="123" y="36"/>
                      </a:lnTo>
                      <a:lnTo>
                        <a:pt x="125" y="45"/>
                      </a:lnTo>
                      <a:lnTo>
                        <a:pt x="129" y="59"/>
                      </a:lnTo>
                      <a:lnTo>
                        <a:pt x="125" y="68"/>
                      </a:lnTo>
                      <a:lnTo>
                        <a:pt x="123" y="82"/>
                      </a:lnTo>
                      <a:lnTo>
                        <a:pt x="116" y="89"/>
                      </a:lnTo>
                      <a:lnTo>
                        <a:pt x="110" y="99"/>
                      </a:lnTo>
                      <a:lnTo>
                        <a:pt x="98" y="106"/>
                      </a:lnTo>
                      <a:lnTo>
                        <a:pt x="89" y="112"/>
                      </a:lnTo>
                      <a:lnTo>
                        <a:pt x="76" y="116"/>
                      </a:lnTo>
                      <a:lnTo>
                        <a:pt x="64" y="118"/>
                      </a:lnTo>
                      <a:lnTo>
                        <a:pt x="64" y="118"/>
                      </a:lnTo>
                      <a:close/>
                    </a:path>
                  </a:pathLst>
                </a:custGeom>
                <a:solidFill>
                  <a:srgbClr val="7373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494" name="Freeform 22"/>
                <p:cNvSpPr>
                  <a:spLocks/>
                </p:cNvSpPr>
                <p:nvPr/>
              </p:nvSpPr>
              <p:spPr bwMode="auto">
                <a:xfrm>
                  <a:off x="3031" y="2868"/>
                  <a:ext cx="67" cy="94"/>
                </a:xfrm>
                <a:custGeom>
                  <a:avLst/>
                  <a:gdLst>
                    <a:gd name="T0" fmla="*/ 66 w 133"/>
                    <a:gd name="T1" fmla="*/ 189 h 189"/>
                    <a:gd name="T2" fmla="*/ 53 w 133"/>
                    <a:gd name="T3" fmla="*/ 187 h 189"/>
                    <a:gd name="T4" fmla="*/ 42 w 133"/>
                    <a:gd name="T5" fmla="*/ 181 h 189"/>
                    <a:gd name="T6" fmla="*/ 28 w 133"/>
                    <a:gd name="T7" fmla="*/ 173 h 189"/>
                    <a:gd name="T8" fmla="*/ 21 w 133"/>
                    <a:gd name="T9" fmla="*/ 162 h 189"/>
                    <a:gd name="T10" fmla="*/ 15 w 133"/>
                    <a:gd name="T11" fmla="*/ 154 h 189"/>
                    <a:gd name="T12" fmla="*/ 11 w 133"/>
                    <a:gd name="T13" fmla="*/ 147 h 189"/>
                    <a:gd name="T14" fmla="*/ 7 w 133"/>
                    <a:gd name="T15" fmla="*/ 139 h 189"/>
                    <a:gd name="T16" fmla="*/ 4 w 133"/>
                    <a:gd name="T17" fmla="*/ 132 h 189"/>
                    <a:gd name="T18" fmla="*/ 2 w 133"/>
                    <a:gd name="T19" fmla="*/ 122 h 189"/>
                    <a:gd name="T20" fmla="*/ 0 w 133"/>
                    <a:gd name="T21" fmla="*/ 114 h 189"/>
                    <a:gd name="T22" fmla="*/ 0 w 133"/>
                    <a:gd name="T23" fmla="*/ 105 h 189"/>
                    <a:gd name="T24" fmla="*/ 0 w 133"/>
                    <a:gd name="T25" fmla="*/ 95 h 189"/>
                    <a:gd name="T26" fmla="*/ 0 w 133"/>
                    <a:gd name="T27" fmla="*/ 84 h 189"/>
                    <a:gd name="T28" fmla="*/ 0 w 133"/>
                    <a:gd name="T29" fmla="*/ 75 h 189"/>
                    <a:gd name="T30" fmla="*/ 2 w 133"/>
                    <a:gd name="T31" fmla="*/ 65 h 189"/>
                    <a:gd name="T32" fmla="*/ 4 w 133"/>
                    <a:gd name="T33" fmla="*/ 57 h 189"/>
                    <a:gd name="T34" fmla="*/ 7 w 133"/>
                    <a:gd name="T35" fmla="*/ 48 h 189"/>
                    <a:gd name="T36" fmla="*/ 11 w 133"/>
                    <a:gd name="T37" fmla="*/ 40 h 189"/>
                    <a:gd name="T38" fmla="*/ 15 w 133"/>
                    <a:gd name="T39" fmla="*/ 33 h 189"/>
                    <a:gd name="T40" fmla="*/ 21 w 133"/>
                    <a:gd name="T41" fmla="*/ 27 h 189"/>
                    <a:gd name="T42" fmla="*/ 28 w 133"/>
                    <a:gd name="T43" fmla="*/ 14 h 189"/>
                    <a:gd name="T44" fmla="*/ 42 w 133"/>
                    <a:gd name="T45" fmla="*/ 6 h 189"/>
                    <a:gd name="T46" fmla="*/ 53 w 133"/>
                    <a:gd name="T47" fmla="*/ 0 h 189"/>
                    <a:gd name="T48" fmla="*/ 66 w 133"/>
                    <a:gd name="T49" fmla="*/ 0 h 189"/>
                    <a:gd name="T50" fmla="*/ 78 w 133"/>
                    <a:gd name="T51" fmla="*/ 0 h 189"/>
                    <a:gd name="T52" fmla="*/ 91 w 133"/>
                    <a:gd name="T53" fmla="*/ 6 h 189"/>
                    <a:gd name="T54" fmla="*/ 102 w 133"/>
                    <a:gd name="T55" fmla="*/ 14 h 189"/>
                    <a:gd name="T56" fmla="*/ 112 w 133"/>
                    <a:gd name="T57" fmla="*/ 27 h 189"/>
                    <a:gd name="T58" fmla="*/ 116 w 133"/>
                    <a:gd name="T59" fmla="*/ 33 h 189"/>
                    <a:gd name="T60" fmla="*/ 119 w 133"/>
                    <a:gd name="T61" fmla="*/ 40 h 189"/>
                    <a:gd name="T62" fmla="*/ 121 w 133"/>
                    <a:gd name="T63" fmla="*/ 48 h 189"/>
                    <a:gd name="T64" fmla="*/ 125 w 133"/>
                    <a:gd name="T65" fmla="*/ 57 h 189"/>
                    <a:gd name="T66" fmla="*/ 127 w 133"/>
                    <a:gd name="T67" fmla="*/ 65 h 189"/>
                    <a:gd name="T68" fmla="*/ 129 w 133"/>
                    <a:gd name="T69" fmla="*/ 75 h 189"/>
                    <a:gd name="T70" fmla="*/ 131 w 133"/>
                    <a:gd name="T71" fmla="*/ 84 h 189"/>
                    <a:gd name="T72" fmla="*/ 133 w 133"/>
                    <a:gd name="T73" fmla="*/ 95 h 189"/>
                    <a:gd name="T74" fmla="*/ 131 w 133"/>
                    <a:gd name="T75" fmla="*/ 105 h 189"/>
                    <a:gd name="T76" fmla="*/ 129 w 133"/>
                    <a:gd name="T77" fmla="*/ 114 h 189"/>
                    <a:gd name="T78" fmla="*/ 127 w 133"/>
                    <a:gd name="T79" fmla="*/ 122 h 189"/>
                    <a:gd name="T80" fmla="*/ 125 w 133"/>
                    <a:gd name="T81" fmla="*/ 132 h 189"/>
                    <a:gd name="T82" fmla="*/ 121 w 133"/>
                    <a:gd name="T83" fmla="*/ 139 h 189"/>
                    <a:gd name="T84" fmla="*/ 119 w 133"/>
                    <a:gd name="T85" fmla="*/ 147 h 189"/>
                    <a:gd name="T86" fmla="*/ 116 w 133"/>
                    <a:gd name="T87" fmla="*/ 154 h 189"/>
                    <a:gd name="T88" fmla="*/ 112 w 133"/>
                    <a:gd name="T89" fmla="*/ 162 h 189"/>
                    <a:gd name="T90" fmla="*/ 102 w 133"/>
                    <a:gd name="T91" fmla="*/ 173 h 189"/>
                    <a:gd name="T92" fmla="*/ 91 w 133"/>
                    <a:gd name="T93" fmla="*/ 181 h 189"/>
                    <a:gd name="T94" fmla="*/ 78 w 133"/>
                    <a:gd name="T95" fmla="*/ 187 h 189"/>
                    <a:gd name="T96" fmla="*/ 66 w 133"/>
                    <a:gd name="T97" fmla="*/ 189 h 189"/>
                    <a:gd name="T98" fmla="*/ 66 w 133"/>
                    <a:gd name="T99" fmla="*/ 189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33" h="189">
                      <a:moveTo>
                        <a:pt x="66" y="189"/>
                      </a:moveTo>
                      <a:lnTo>
                        <a:pt x="53" y="187"/>
                      </a:lnTo>
                      <a:lnTo>
                        <a:pt x="42" y="181"/>
                      </a:lnTo>
                      <a:lnTo>
                        <a:pt x="28" y="173"/>
                      </a:lnTo>
                      <a:lnTo>
                        <a:pt x="21" y="162"/>
                      </a:lnTo>
                      <a:lnTo>
                        <a:pt x="15" y="154"/>
                      </a:lnTo>
                      <a:lnTo>
                        <a:pt x="11" y="147"/>
                      </a:lnTo>
                      <a:lnTo>
                        <a:pt x="7" y="139"/>
                      </a:lnTo>
                      <a:lnTo>
                        <a:pt x="4" y="132"/>
                      </a:lnTo>
                      <a:lnTo>
                        <a:pt x="2" y="122"/>
                      </a:lnTo>
                      <a:lnTo>
                        <a:pt x="0" y="114"/>
                      </a:lnTo>
                      <a:lnTo>
                        <a:pt x="0" y="105"/>
                      </a:lnTo>
                      <a:lnTo>
                        <a:pt x="0" y="95"/>
                      </a:lnTo>
                      <a:lnTo>
                        <a:pt x="0" y="84"/>
                      </a:lnTo>
                      <a:lnTo>
                        <a:pt x="0" y="75"/>
                      </a:lnTo>
                      <a:lnTo>
                        <a:pt x="2" y="65"/>
                      </a:lnTo>
                      <a:lnTo>
                        <a:pt x="4" y="57"/>
                      </a:lnTo>
                      <a:lnTo>
                        <a:pt x="7" y="48"/>
                      </a:lnTo>
                      <a:lnTo>
                        <a:pt x="11" y="40"/>
                      </a:lnTo>
                      <a:lnTo>
                        <a:pt x="15" y="33"/>
                      </a:lnTo>
                      <a:lnTo>
                        <a:pt x="21" y="27"/>
                      </a:lnTo>
                      <a:lnTo>
                        <a:pt x="28" y="14"/>
                      </a:lnTo>
                      <a:lnTo>
                        <a:pt x="42" y="6"/>
                      </a:lnTo>
                      <a:lnTo>
                        <a:pt x="53" y="0"/>
                      </a:lnTo>
                      <a:lnTo>
                        <a:pt x="66" y="0"/>
                      </a:lnTo>
                      <a:lnTo>
                        <a:pt x="78" y="0"/>
                      </a:lnTo>
                      <a:lnTo>
                        <a:pt x="91" y="6"/>
                      </a:lnTo>
                      <a:lnTo>
                        <a:pt x="102" y="14"/>
                      </a:lnTo>
                      <a:lnTo>
                        <a:pt x="112" y="27"/>
                      </a:lnTo>
                      <a:lnTo>
                        <a:pt x="116" y="33"/>
                      </a:lnTo>
                      <a:lnTo>
                        <a:pt x="119" y="40"/>
                      </a:lnTo>
                      <a:lnTo>
                        <a:pt x="121" y="48"/>
                      </a:lnTo>
                      <a:lnTo>
                        <a:pt x="125" y="57"/>
                      </a:lnTo>
                      <a:lnTo>
                        <a:pt x="127" y="65"/>
                      </a:lnTo>
                      <a:lnTo>
                        <a:pt x="129" y="75"/>
                      </a:lnTo>
                      <a:lnTo>
                        <a:pt x="131" y="84"/>
                      </a:lnTo>
                      <a:lnTo>
                        <a:pt x="133" y="95"/>
                      </a:lnTo>
                      <a:lnTo>
                        <a:pt x="131" y="105"/>
                      </a:lnTo>
                      <a:lnTo>
                        <a:pt x="129" y="114"/>
                      </a:lnTo>
                      <a:lnTo>
                        <a:pt x="127" y="122"/>
                      </a:lnTo>
                      <a:lnTo>
                        <a:pt x="125" y="132"/>
                      </a:lnTo>
                      <a:lnTo>
                        <a:pt x="121" y="139"/>
                      </a:lnTo>
                      <a:lnTo>
                        <a:pt x="119" y="147"/>
                      </a:lnTo>
                      <a:lnTo>
                        <a:pt x="116" y="154"/>
                      </a:lnTo>
                      <a:lnTo>
                        <a:pt x="112" y="162"/>
                      </a:lnTo>
                      <a:lnTo>
                        <a:pt x="102" y="173"/>
                      </a:lnTo>
                      <a:lnTo>
                        <a:pt x="91" y="181"/>
                      </a:lnTo>
                      <a:lnTo>
                        <a:pt x="78" y="187"/>
                      </a:lnTo>
                      <a:lnTo>
                        <a:pt x="66" y="189"/>
                      </a:lnTo>
                      <a:lnTo>
                        <a:pt x="66" y="189"/>
                      </a:lnTo>
                      <a:close/>
                    </a:path>
                  </a:pathLst>
                </a:custGeom>
                <a:solidFill>
                  <a:srgbClr val="F7ED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495" name="Freeform 23"/>
                <p:cNvSpPr>
                  <a:spLocks/>
                </p:cNvSpPr>
                <p:nvPr/>
              </p:nvSpPr>
              <p:spPr bwMode="auto">
                <a:xfrm>
                  <a:off x="2432" y="2451"/>
                  <a:ext cx="211" cy="179"/>
                </a:xfrm>
                <a:custGeom>
                  <a:avLst/>
                  <a:gdLst>
                    <a:gd name="T0" fmla="*/ 420 w 420"/>
                    <a:gd name="T1" fmla="*/ 40 h 357"/>
                    <a:gd name="T2" fmla="*/ 222 w 420"/>
                    <a:gd name="T3" fmla="*/ 175 h 357"/>
                    <a:gd name="T4" fmla="*/ 251 w 420"/>
                    <a:gd name="T5" fmla="*/ 243 h 357"/>
                    <a:gd name="T6" fmla="*/ 80 w 420"/>
                    <a:gd name="T7" fmla="*/ 357 h 357"/>
                    <a:gd name="T8" fmla="*/ 0 w 420"/>
                    <a:gd name="T9" fmla="*/ 245 h 357"/>
                    <a:gd name="T10" fmla="*/ 363 w 420"/>
                    <a:gd name="T11" fmla="*/ 0 h 357"/>
                    <a:gd name="T12" fmla="*/ 420 w 420"/>
                    <a:gd name="T13" fmla="*/ 40 h 357"/>
                    <a:gd name="T14" fmla="*/ 420 w 420"/>
                    <a:gd name="T15" fmla="*/ 4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0" h="357">
                      <a:moveTo>
                        <a:pt x="420" y="40"/>
                      </a:moveTo>
                      <a:lnTo>
                        <a:pt x="222" y="175"/>
                      </a:lnTo>
                      <a:lnTo>
                        <a:pt x="251" y="243"/>
                      </a:lnTo>
                      <a:lnTo>
                        <a:pt x="80" y="357"/>
                      </a:lnTo>
                      <a:lnTo>
                        <a:pt x="0" y="245"/>
                      </a:lnTo>
                      <a:lnTo>
                        <a:pt x="363" y="0"/>
                      </a:lnTo>
                      <a:lnTo>
                        <a:pt x="420" y="40"/>
                      </a:lnTo>
                      <a:lnTo>
                        <a:pt x="42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496" name="Freeform 24"/>
                <p:cNvSpPr>
                  <a:spLocks/>
                </p:cNvSpPr>
                <p:nvPr/>
              </p:nvSpPr>
              <p:spPr bwMode="auto">
                <a:xfrm>
                  <a:off x="2355" y="2559"/>
                  <a:ext cx="148" cy="139"/>
                </a:xfrm>
                <a:custGeom>
                  <a:avLst/>
                  <a:gdLst>
                    <a:gd name="T0" fmla="*/ 139 w 295"/>
                    <a:gd name="T1" fmla="*/ 275 h 277"/>
                    <a:gd name="T2" fmla="*/ 124 w 295"/>
                    <a:gd name="T3" fmla="*/ 273 h 277"/>
                    <a:gd name="T4" fmla="*/ 101 w 295"/>
                    <a:gd name="T5" fmla="*/ 270 h 277"/>
                    <a:gd name="T6" fmla="*/ 76 w 295"/>
                    <a:gd name="T7" fmla="*/ 258 h 277"/>
                    <a:gd name="T8" fmla="*/ 51 w 295"/>
                    <a:gd name="T9" fmla="*/ 243 h 277"/>
                    <a:gd name="T10" fmla="*/ 30 w 295"/>
                    <a:gd name="T11" fmla="*/ 226 h 277"/>
                    <a:gd name="T12" fmla="*/ 15 w 295"/>
                    <a:gd name="T13" fmla="*/ 203 h 277"/>
                    <a:gd name="T14" fmla="*/ 4 w 295"/>
                    <a:gd name="T15" fmla="*/ 178 h 277"/>
                    <a:gd name="T16" fmla="*/ 0 w 295"/>
                    <a:gd name="T17" fmla="*/ 152 h 277"/>
                    <a:gd name="T18" fmla="*/ 0 w 295"/>
                    <a:gd name="T19" fmla="*/ 131 h 277"/>
                    <a:gd name="T20" fmla="*/ 0 w 295"/>
                    <a:gd name="T21" fmla="*/ 116 h 277"/>
                    <a:gd name="T22" fmla="*/ 4 w 295"/>
                    <a:gd name="T23" fmla="*/ 95 h 277"/>
                    <a:gd name="T24" fmla="*/ 15 w 295"/>
                    <a:gd name="T25" fmla="*/ 72 h 277"/>
                    <a:gd name="T26" fmla="*/ 30 w 295"/>
                    <a:gd name="T27" fmla="*/ 47 h 277"/>
                    <a:gd name="T28" fmla="*/ 51 w 295"/>
                    <a:gd name="T29" fmla="*/ 30 h 277"/>
                    <a:gd name="T30" fmla="*/ 76 w 295"/>
                    <a:gd name="T31" fmla="*/ 13 h 277"/>
                    <a:gd name="T32" fmla="*/ 101 w 295"/>
                    <a:gd name="T33" fmla="*/ 6 h 277"/>
                    <a:gd name="T34" fmla="*/ 124 w 295"/>
                    <a:gd name="T35" fmla="*/ 0 h 277"/>
                    <a:gd name="T36" fmla="*/ 139 w 295"/>
                    <a:gd name="T37" fmla="*/ 0 h 277"/>
                    <a:gd name="T38" fmla="*/ 154 w 295"/>
                    <a:gd name="T39" fmla="*/ 0 h 277"/>
                    <a:gd name="T40" fmla="*/ 167 w 295"/>
                    <a:gd name="T41" fmla="*/ 0 h 277"/>
                    <a:gd name="T42" fmla="*/ 188 w 295"/>
                    <a:gd name="T43" fmla="*/ 6 h 277"/>
                    <a:gd name="T44" fmla="*/ 215 w 295"/>
                    <a:gd name="T45" fmla="*/ 13 h 277"/>
                    <a:gd name="T46" fmla="*/ 238 w 295"/>
                    <a:gd name="T47" fmla="*/ 30 h 277"/>
                    <a:gd name="T48" fmla="*/ 259 w 295"/>
                    <a:gd name="T49" fmla="*/ 47 h 277"/>
                    <a:gd name="T50" fmla="*/ 276 w 295"/>
                    <a:gd name="T51" fmla="*/ 72 h 277"/>
                    <a:gd name="T52" fmla="*/ 285 w 295"/>
                    <a:gd name="T53" fmla="*/ 95 h 277"/>
                    <a:gd name="T54" fmla="*/ 293 w 295"/>
                    <a:gd name="T55" fmla="*/ 116 h 277"/>
                    <a:gd name="T56" fmla="*/ 293 w 295"/>
                    <a:gd name="T57" fmla="*/ 131 h 277"/>
                    <a:gd name="T58" fmla="*/ 293 w 295"/>
                    <a:gd name="T59" fmla="*/ 152 h 277"/>
                    <a:gd name="T60" fmla="*/ 285 w 295"/>
                    <a:gd name="T61" fmla="*/ 178 h 277"/>
                    <a:gd name="T62" fmla="*/ 276 w 295"/>
                    <a:gd name="T63" fmla="*/ 203 h 277"/>
                    <a:gd name="T64" fmla="*/ 259 w 295"/>
                    <a:gd name="T65" fmla="*/ 226 h 277"/>
                    <a:gd name="T66" fmla="*/ 238 w 295"/>
                    <a:gd name="T67" fmla="*/ 243 h 277"/>
                    <a:gd name="T68" fmla="*/ 215 w 295"/>
                    <a:gd name="T69" fmla="*/ 258 h 277"/>
                    <a:gd name="T70" fmla="*/ 188 w 295"/>
                    <a:gd name="T71" fmla="*/ 270 h 277"/>
                    <a:gd name="T72" fmla="*/ 167 w 295"/>
                    <a:gd name="T73" fmla="*/ 273 h 277"/>
                    <a:gd name="T74" fmla="*/ 154 w 295"/>
                    <a:gd name="T75" fmla="*/ 275 h 277"/>
                    <a:gd name="T76" fmla="*/ 146 w 295"/>
                    <a:gd name="T77" fmla="*/ 277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95" h="277">
                      <a:moveTo>
                        <a:pt x="146" y="277"/>
                      </a:moveTo>
                      <a:lnTo>
                        <a:pt x="139" y="275"/>
                      </a:lnTo>
                      <a:lnTo>
                        <a:pt x="131" y="275"/>
                      </a:lnTo>
                      <a:lnTo>
                        <a:pt x="124" y="273"/>
                      </a:lnTo>
                      <a:lnTo>
                        <a:pt x="116" y="273"/>
                      </a:lnTo>
                      <a:lnTo>
                        <a:pt x="101" y="270"/>
                      </a:lnTo>
                      <a:lnTo>
                        <a:pt x="87" y="266"/>
                      </a:lnTo>
                      <a:lnTo>
                        <a:pt x="76" y="258"/>
                      </a:lnTo>
                      <a:lnTo>
                        <a:pt x="63" y="253"/>
                      </a:lnTo>
                      <a:lnTo>
                        <a:pt x="51" y="243"/>
                      </a:lnTo>
                      <a:lnTo>
                        <a:pt x="42" y="235"/>
                      </a:lnTo>
                      <a:lnTo>
                        <a:pt x="30" y="226"/>
                      </a:lnTo>
                      <a:lnTo>
                        <a:pt x="23" y="215"/>
                      </a:lnTo>
                      <a:lnTo>
                        <a:pt x="15" y="203"/>
                      </a:lnTo>
                      <a:lnTo>
                        <a:pt x="9" y="192"/>
                      </a:lnTo>
                      <a:lnTo>
                        <a:pt x="4" y="178"/>
                      </a:lnTo>
                      <a:lnTo>
                        <a:pt x="2" y="165"/>
                      </a:lnTo>
                      <a:lnTo>
                        <a:pt x="0" y="152"/>
                      </a:lnTo>
                      <a:lnTo>
                        <a:pt x="0" y="139"/>
                      </a:lnTo>
                      <a:lnTo>
                        <a:pt x="0" y="131"/>
                      </a:lnTo>
                      <a:lnTo>
                        <a:pt x="0" y="123"/>
                      </a:lnTo>
                      <a:lnTo>
                        <a:pt x="0" y="116"/>
                      </a:lnTo>
                      <a:lnTo>
                        <a:pt x="2" y="110"/>
                      </a:lnTo>
                      <a:lnTo>
                        <a:pt x="4" y="95"/>
                      </a:lnTo>
                      <a:lnTo>
                        <a:pt x="9" y="83"/>
                      </a:lnTo>
                      <a:lnTo>
                        <a:pt x="15" y="72"/>
                      </a:lnTo>
                      <a:lnTo>
                        <a:pt x="23" y="59"/>
                      </a:lnTo>
                      <a:lnTo>
                        <a:pt x="30" y="47"/>
                      </a:lnTo>
                      <a:lnTo>
                        <a:pt x="42" y="40"/>
                      </a:lnTo>
                      <a:lnTo>
                        <a:pt x="51" y="30"/>
                      </a:lnTo>
                      <a:lnTo>
                        <a:pt x="63" y="21"/>
                      </a:lnTo>
                      <a:lnTo>
                        <a:pt x="76" y="13"/>
                      </a:lnTo>
                      <a:lnTo>
                        <a:pt x="87" y="9"/>
                      </a:lnTo>
                      <a:lnTo>
                        <a:pt x="101" y="6"/>
                      </a:lnTo>
                      <a:lnTo>
                        <a:pt x="116" y="2"/>
                      </a:lnTo>
                      <a:lnTo>
                        <a:pt x="124" y="0"/>
                      </a:lnTo>
                      <a:lnTo>
                        <a:pt x="131" y="0"/>
                      </a:lnTo>
                      <a:lnTo>
                        <a:pt x="139" y="0"/>
                      </a:lnTo>
                      <a:lnTo>
                        <a:pt x="146" y="0"/>
                      </a:lnTo>
                      <a:lnTo>
                        <a:pt x="154" y="0"/>
                      </a:lnTo>
                      <a:lnTo>
                        <a:pt x="162" y="0"/>
                      </a:lnTo>
                      <a:lnTo>
                        <a:pt x="167" y="0"/>
                      </a:lnTo>
                      <a:lnTo>
                        <a:pt x="177" y="2"/>
                      </a:lnTo>
                      <a:lnTo>
                        <a:pt x="188" y="6"/>
                      </a:lnTo>
                      <a:lnTo>
                        <a:pt x="203" y="9"/>
                      </a:lnTo>
                      <a:lnTo>
                        <a:pt x="215" y="13"/>
                      </a:lnTo>
                      <a:lnTo>
                        <a:pt x="228" y="21"/>
                      </a:lnTo>
                      <a:lnTo>
                        <a:pt x="238" y="30"/>
                      </a:lnTo>
                      <a:lnTo>
                        <a:pt x="251" y="40"/>
                      </a:lnTo>
                      <a:lnTo>
                        <a:pt x="259" y="47"/>
                      </a:lnTo>
                      <a:lnTo>
                        <a:pt x="268" y="59"/>
                      </a:lnTo>
                      <a:lnTo>
                        <a:pt x="276" y="72"/>
                      </a:lnTo>
                      <a:lnTo>
                        <a:pt x="281" y="83"/>
                      </a:lnTo>
                      <a:lnTo>
                        <a:pt x="285" y="95"/>
                      </a:lnTo>
                      <a:lnTo>
                        <a:pt x="291" y="110"/>
                      </a:lnTo>
                      <a:lnTo>
                        <a:pt x="293" y="116"/>
                      </a:lnTo>
                      <a:lnTo>
                        <a:pt x="293" y="123"/>
                      </a:lnTo>
                      <a:lnTo>
                        <a:pt x="293" y="131"/>
                      </a:lnTo>
                      <a:lnTo>
                        <a:pt x="295" y="139"/>
                      </a:lnTo>
                      <a:lnTo>
                        <a:pt x="293" y="152"/>
                      </a:lnTo>
                      <a:lnTo>
                        <a:pt x="291" y="165"/>
                      </a:lnTo>
                      <a:lnTo>
                        <a:pt x="285" y="178"/>
                      </a:lnTo>
                      <a:lnTo>
                        <a:pt x="281" y="192"/>
                      </a:lnTo>
                      <a:lnTo>
                        <a:pt x="276" y="203"/>
                      </a:lnTo>
                      <a:lnTo>
                        <a:pt x="268" y="215"/>
                      </a:lnTo>
                      <a:lnTo>
                        <a:pt x="259" y="226"/>
                      </a:lnTo>
                      <a:lnTo>
                        <a:pt x="251" y="235"/>
                      </a:lnTo>
                      <a:lnTo>
                        <a:pt x="238" y="243"/>
                      </a:lnTo>
                      <a:lnTo>
                        <a:pt x="228" y="253"/>
                      </a:lnTo>
                      <a:lnTo>
                        <a:pt x="215" y="258"/>
                      </a:lnTo>
                      <a:lnTo>
                        <a:pt x="203" y="266"/>
                      </a:lnTo>
                      <a:lnTo>
                        <a:pt x="188" y="270"/>
                      </a:lnTo>
                      <a:lnTo>
                        <a:pt x="177" y="273"/>
                      </a:lnTo>
                      <a:lnTo>
                        <a:pt x="167" y="273"/>
                      </a:lnTo>
                      <a:lnTo>
                        <a:pt x="162" y="275"/>
                      </a:lnTo>
                      <a:lnTo>
                        <a:pt x="154" y="275"/>
                      </a:lnTo>
                      <a:lnTo>
                        <a:pt x="146" y="277"/>
                      </a:lnTo>
                      <a:lnTo>
                        <a:pt x="146" y="277"/>
                      </a:lnTo>
                      <a:close/>
                    </a:path>
                  </a:pathLst>
                </a:custGeom>
                <a:solidFill>
                  <a:srgbClr val="F7F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497" name="Freeform 25"/>
                <p:cNvSpPr>
                  <a:spLocks/>
                </p:cNvSpPr>
                <p:nvPr/>
              </p:nvSpPr>
              <p:spPr bwMode="auto">
                <a:xfrm>
                  <a:off x="2125" y="2589"/>
                  <a:ext cx="316" cy="299"/>
                </a:xfrm>
                <a:custGeom>
                  <a:avLst/>
                  <a:gdLst>
                    <a:gd name="T0" fmla="*/ 631 w 631"/>
                    <a:gd name="T1" fmla="*/ 152 h 598"/>
                    <a:gd name="T2" fmla="*/ 258 w 631"/>
                    <a:gd name="T3" fmla="*/ 256 h 598"/>
                    <a:gd name="T4" fmla="*/ 215 w 631"/>
                    <a:gd name="T5" fmla="*/ 492 h 598"/>
                    <a:gd name="T6" fmla="*/ 0 w 631"/>
                    <a:gd name="T7" fmla="*/ 598 h 598"/>
                    <a:gd name="T8" fmla="*/ 4 w 631"/>
                    <a:gd name="T9" fmla="*/ 524 h 598"/>
                    <a:gd name="T10" fmla="*/ 150 w 631"/>
                    <a:gd name="T11" fmla="*/ 454 h 598"/>
                    <a:gd name="T12" fmla="*/ 181 w 631"/>
                    <a:gd name="T13" fmla="*/ 169 h 598"/>
                    <a:gd name="T14" fmla="*/ 559 w 631"/>
                    <a:gd name="T15" fmla="*/ 0 h 598"/>
                    <a:gd name="T16" fmla="*/ 631 w 631"/>
                    <a:gd name="T17" fmla="*/ 152 h 598"/>
                    <a:gd name="T18" fmla="*/ 631 w 631"/>
                    <a:gd name="T19" fmla="*/ 152 h 5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31" h="598">
                      <a:moveTo>
                        <a:pt x="631" y="152"/>
                      </a:moveTo>
                      <a:lnTo>
                        <a:pt x="258" y="256"/>
                      </a:lnTo>
                      <a:lnTo>
                        <a:pt x="215" y="492"/>
                      </a:lnTo>
                      <a:lnTo>
                        <a:pt x="0" y="598"/>
                      </a:lnTo>
                      <a:lnTo>
                        <a:pt x="4" y="524"/>
                      </a:lnTo>
                      <a:lnTo>
                        <a:pt x="150" y="454"/>
                      </a:lnTo>
                      <a:lnTo>
                        <a:pt x="181" y="169"/>
                      </a:lnTo>
                      <a:lnTo>
                        <a:pt x="559" y="0"/>
                      </a:lnTo>
                      <a:lnTo>
                        <a:pt x="631" y="152"/>
                      </a:lnTo>
                      <a:lnTo>
                        <a:pt x="631" y="152"/>
                      </a:lnTo>
                      <a:close/>
                    </a:path>
                  </a:pathLst>
                </a:custGeom>
                <a:solidFill>
                  <a:srgbClr val="E3D4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498" name="Freeform 26"/>
                <p:cNvSpPr>
                  <a:spLocks/>
                </p:cNvSpPr>
                <p:nvPr/>
              </p:nvSpPr>
              <p:spPr bwMode="auto">
                <a:xfrm>
                  <a:off x="2235" y="2613"/>
                  <a:ext cx="197" cy="85"/>
                </a:xfrm>
                <a:custGeom>
                  <a:avLst/>
                  <a:gdLst>
                    <a:gd name="T0" fmla="*/ 395 w 395"/>
                    <a:gd name="T1" fmla="*/ 67 h 171"/>
                    <a:gd name="T2" fmla="*/ 3 w 395"/>
                    <a:gd name="T3" fmla="*/ 171 h 171"/>
                    <a:gd name="T4" fmla="*/ 0 w 395"/>
                    <a:gd name="T5" fmla="*/ 128 h 171"/>
                    <a:gd name="T6" fmla="*/ 368 w 395"/>
                    <a:gd name="T7" fmla="*/ 0 h 171"/>
                    <a:gd name="T8" fmla="*/ 395 w 395"/>
                    <a:gd name="T9" fmla="*/ 67 h 171"/>
                    <a:gd name="T10" fmla="*/ 395 w 395"/>
                    <a:gd name="T11" fmla="*/ 67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5" h="171">
                      <a:moveTo>
                        <a:pt x="395" y="67"/>
                      </a:moveTo>
                      <a:lnTo>
                        <a:pt x="3" y="171"/>
                      </a:lnTo>
                      <a:lnTo>
                        <a:pt x="0" y="128"/>
                      </a:lnTo>
                      <a:lnTo>
                        <a:pt x="368" y="0"/>
                      </a:lnTo>
                      <a:lnTo>
                        <a:pt x="395" y="67"/>
                      </a:lnTo>
                      <a:lnTo>
                        <a:pt x="395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499" name="Freeform 27"/>
                <p:cNvSpPr>
                  <a:spLocks/>
                </p:cNvSpPr>
                <p:nvPr/>
              </p:nvSpPr>
              <p:spPr bwMode="auto">
                <a:xfrm>
                  <a:off x="2391" y="2597"/>
                  <a:ext cx="61" cy="59"/>
                </a:xfrm>
                <a:custGeom>
                  <a:avLst/>
                  <a:gdLst>
                    <a:gd name="T0" fmla="*/ 61 w 124"/>
                    <a:gd name="T1" fmla="*/ 118 h 118"/>
                    <a:gd name="T2" fmla="*/ 48 w 124"/>
                    <a:gd name="T3" fmla="*/ 116 h 118"/>
                    <a:gd name="T4" fmla="*/ 36 w 124"/>
                    <a:gd name="T5" fmla="*/ 114 h 118"/>
                    <a:gd name="T6" fmla="*/ 27 w 124"/>
                    <a:gd name="T7" fmla="*/ 106 h 118"/>
                    <a:gd name="T8" fmla="*/ 17 w 124"/>
                    <a:gd name="T9" fmla="*/ 101 h 118"/>
                    <a:gd name="T10" fmla="*/ 10 w 124"/>
                    <a:gd name="T11" fmla="*/ 91 h 118"/>
                    <a:gd name="T12" fmla="*/ 4 w 124"/>
                    <a:gd name="T13" fmla="*/ 82 h 118"/>
                    <a:gd name="T14" fmla="*/ 0 w 124"/>
                    <a:gd name="T15" fmla="*/ 70 h 118"/>
                    <a:gd name="T16" fmla="*/ 0 w 124"/>
                    <a:gd name="T17" fmla="*/ 59 h 118"/>
                    <a:gd name="T18" fmla="*/ 0 w 124"/>
                    <a:gd name="T19" fmla="*/ 47 h 118"/>
                    <a:gd name="T20" fmla="*/ 4 w 124"/>
                    <a:gd name="T21" fmla="*/ 36 h 118"/>
                    <a:gd name="T22" fmla="*/ 10 w 124"/>
                    <a:gd name="T23" fmla="*/ 25 h 118"/>
                    <a:gd name="T24" fmla="*/ 17 w 124"/>
                    <a:gd name="T25" fmla="*/ 17 h 118"/>
                    <a:gd name="T26" fmla="*/ 27 w 124"/>
                    <a:gd name="T27" fmla="*/ 9 h 118"/>
                    <a:gd name="T28" fmla="*/ 36 w 124"/>
                    <a:gd name="T29" fmla="*/ 4 h 118"/>
                    <a:gd name="T30" fmla="*/ 48 w 124"/>
                    <a:gd name="T31" fmla="*/ 0 h 118"/>
                    <a:gd name="T32" fmla="*/ 61 w 124"/>
                    <a:gd name="T33" fmla="*/ 0 h 118"/>
                    <a:gd name="T34" fmla="*/ 73 w 124"/>
                    <a:gd name="T35" fmla="*/ 0 h 118"/>
                    <a:gd name="T36" fmla="*/ 84 w 124"/>
                    <a:gd name="T37" fmla="*/ 4 h 118"/>
                    <a:gd name="T38" fmla="*/ 95 w 124"/>
                    <a:gd name="T39" fmla="*/ 9 h 118"/>
                    <a:gd name="T40" fmla="*/ 105 w 124"/>
                    <a:gd name="T41" fmla="*/ 17 h 118"/>
                    <a:gd name="T42" fmla="*/ 111 w 124"/>
                    <a:gd name="T43" fmla="*/ 25 h 118"/>
                    <a:gd name="T44" fmla="*/ 118 w 124"/>
                    <a:gd name="T45" fmla="*/ 36 h 118"/>
                    <a:gd name="T46" fmla="*/ 122 w 124"/>
                    <a:gd name="T47" fmla="*/ 47 h 118"/>
                    <a:gd name="T48" fmla="*/ 124 w 124"/>
                    <a:gd name="T49" fmla="*/ 59 h 118"/>
                    <a:gd name="T50" fmla="*/ 122 w 124"/>
                    <a:gd name="T51" fmla="*/ 70 h 118"/>
                    <a:gd name="T52" fmla="*/ 118 w 124"/>
                    <a:gd name="T53" fmla="*/ 82 h 118"/>
                    <a:gd name="T54" fmla="*/ 111 w 124"/>
                    <a:gd name="T55" fmla="*/ 91 h 118"/>
                    <a:gd name="T56" fmla="*/ 105 w 124"/>
                    <a:gd name="T57" fmla="*/ 101 h 118"/>
                    <a:gd name="T58" fmla="*/ 95 w 124"/>
                    <a:gd name="T59" fmla="*/ 106 h 118"/>
                    <a:gd name="T60" fmla="*/ 84 w 124"/>
                    <a:gd name="T61" fmla="*/ 114 h 118"/>
                    <a:gd name="T62" fmla="*/ 73 w 124"/>
                    <a:gd name="T63" fmla="*/ 116 h 118"/>
                    <a:gd name="T64" fmla="*/ 61 w 124"/>
                    <a:gd name="T65" fmla="*/ 118 h 118"/>
                    <a:gd name="T66" fmla="*/ 61 w 124"/>
                    <a:gd name="T67" fmla="*/ 11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24" h="118">
                      <a:moveTo>
                        <a:pt x="61" y="118"/>
                      </a:moveTo>
                      <a:lnTo>
                        <a:pt x="48" y="116"/>
                      </a:lnTo>
                      <a:lnTo>
                        <a:pt x="36" y="114"/>
                      </a:lnTo>
                      <a:lnTo>
                        <a:pt x="27" y="106"/>
                      </a:lnTo>
                      <a:lnTo>
                        <a:pt x="17" y="101"/>
                      </a:lnTo>
                      <a:lnTo>
                        <a:pt x="10" y="91"/>
                      </a:lnTo>
                      <a:lnTo>
                        <a:pt x="4" y="82"/>
                      </a:lnTo>
                      <a:lnTo>
                        <a:pt x="0" y="70"/>
                      </a:lnTo>
                      <a:lnTo>
                        <a:pt x="0" y="59"/>
                      </a:lnTo>
                      <a:lnTo>
                        <a:pt x="0" y="47"/>
                      </a:lnTo>
                      <a:lnTo>
                        <a:pt x="4" y="36"/>
                      </a:lnTo>
                      <a:lnTo>
                        <a:pt x="10" y="25"/>
                      </a:lnTo>
                      <a:lnTo>
                        <a:pt x="17" y="17"/>
                      </a:lnTo>
                      <a:lnTo>
                        <a:pt x="27" y="9"/>
                      </a:lnTo>
                      <a:lnTo>
                        <a:pt x="36" y="4"/>
                      </a:lnTo>
                      <a:lnTo>
                        <a:pt x="48" y="0"/>
                      </a:lnTo>
                      <a:lnTo>
                        <a:pt x="61" y="0"/>
                      </a:lnTo>
                      <a:lnTo>
                        <a:pt x="73" y="0"/>
                      </a:lnTo>
                      <a:lnTo>
                        <a:pt x="84" y="4"/>
                      </a:lnTo>
                      <a:lnTo>
                        <a:pt x="95" y="9"/>
                      </a:lnTo>
                      <a:lnTo>
                        <a:pt x="105" y="17"/>
                      </a:lnTo>
                      <a:lnTo>
                        <a:pt x="111" y="25"/>
                      </a:lnTo>
                      <a:lnTo>
                        <a:pt x="118" y="36"/>
                      </a:lnTo>
                      <a:lnTo>
                        <a:pt x="122" y="47"/>
                      </a:lnTo>
                      <a:lnTo>
                        <a:pt x="124" y="59"/>
                      </a:lnTo>
                      <a:lnTo>
                        <a:pt x="122" y="70"/>
                      </a:lnTo>
                      <a:lnTo>
                        <a:pt x="118" y="82"/>
                      </a:lnTo>
                      <a:lnTo>
                        <a:pt x="111" y="91"/>
                      </a:lnTo>
                      <a:lnTo>
                        <a:pt x="105" y="101"/>
                      </a:lnTo>
                      <a:lnTo>
                        <a:pt x="95" y="106"/>
                      </a:lnTo>
                      <a:lnTo>
                        <a:pt x="84" y="114"/>
                      </a:lnTo>
                      <a:lnTo>
                        <a:pt x="73" y="116"/>
                      </a:lnTo>
                      <a:lnTo>
                        <a:pt x="61" y="118"/>
                      </a:lnTo>
                      <a:lnTo>
                        <a:pt x="61" y="1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500" name="Freeform 28"/>
                <p:cNvSpPr>
                  <a:spLocks/>
                </p:cNvSpPr>
                <p:nvPr/>
              </p:nvSpPr>
              <p:spPr bwMode="auto">
                <a:xfrm>
                  <a:off x="3000" y="2689"/>
                  <a:ext cx="87" cy="64"/>
                </a:xfrm>
                <a:custGeom>
                  <a:avLst/>
                  <a:gdLst>
                    <a:gd name="T0" fmla="*/ 163 w 175"/>
                    <a:gd name="T1" fmla="*/ 0 h 129"/>
                    <a:gd name="T2" fmla="*/ 0 w 175"/>
                    <a:gd name="T3" fmla="*/ 91 h 129"/>
                    <a:gd name="T4" fmla="*/ 4 w 175"/>
                    <a:gd name="T5" fmla="*/ 129 h 129"/>
                    <a:gd name="T6" fmla="*/ 175 w 175"/>
                    <a:gd name="T7" fmla="*/ 34 h 129"/>
                    <a:gd name="T8" fmla="*/ 163 w 175"/>
                    <a:gd name="T9" fmla="*/ 0 h 129"/>
                    <a:gd name="T10" fmla="*/ 163 w 175"/>
                    <a:gd name="T11" fmla="*/ 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5" h="129">
                      <a:moveTo>
                        <a:pt x="163" y="0"/>
                      </a:moveTo>
                      <a:lnTo>
                        <a:pt x="0" y="91"/>
                      </a:lnTo>
                      <a:lnTo>
                        <a:pt x="4" y="129"/>
                      </a:lnTo>
                      <a:lnTo>
                        <a:pt x="175" y="34"/>
                      </a:lnTo>
                      <a:lnTo>
                        <a:pt x="163" y="0"/>
                      </a:lnTo>
                      <a:lnTo>
                        <a:pt x="163" y="0"/>
                      </a:lnTo>
                      <a:close/>
                    </a:path>
                  </a:pathLst>
                </a:custGeom>
                <a:solidFill>
                  <a:srgbClr val="7373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501" name="Freeform 29"/>
                <p:cNvSpPr>
                  <a:spLocks/>
                </p:cNvSpPr>
                <p:nvPr/>
              </p:nvSpPr>
              <p:spPr bwMode="auto">
                <a:xfrm>
                  <a:off x="3009" y="2726"/>
                  <a:ext cx="87" cy="64"/>
                </a:xfrm>
                <a:custGeom>
                  <a:avLst/>
                  <a:gdLst>
                    <a:gd name="T0" fmla="*/ 164 w 175"/>
                    <a:gd name="T1" fmla="*/ 0 h 130"/>
                    <a:gd name="T2" fmla="*/ 0 w 175"/>
                    <a:gd name="T3" fmla="*/ 90 h 130"/>
                    <a:gd name="T4" fmla="*/ 2 w 175"/>
                    <a:gd name="T5" fmla="*/ 130 h 130"/>
                    <a:gd name="T6" fmla="*/ 175 w 175"/>
                    <a:gd name="T7" fmla="*/ 33 h 130"/>
                    <a:gd name="T8" fmla="*/ 164 w 175"/>
                    <a:gd name="T9" fmla="*/ 0 h 130"/>
                    <a:gd name="T10" fmla="*/ 164 w 175"/>
                    <a:gd name="T11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5" h="130">
                      <a:moveTo>
                        <a:pt x="164" y="0"/>
                      </a:moveTo>
                      <a:lnTo>
                        <a:pt x="0" y="90"/>
                      </a:lnTo>
                      <a:lnTo>
                        <a:pt x="2" y="130"/>
                      </a:lnTo>
                      <a:lnTo>
                        <a:pt x="175" y="33"/>
                      </a:lnTo>
                      <a:lnTo>
                        <a:pt x="164" y="0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rgbClr val="7373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502" name="Freeform 30"/>
                <p:cNvSpPr>
                  <a:spLocks/>
                </p:cNvSpPr>
                <p:nvPr/>
              </p:nvSpPr>
              <p:spPr bwMode="auto">
                <a:xfrm>
                  <a:off x="3016" y="2762"/>
                  <a:ext cx="88" cy="64"/>
                </a:xfrm>
                <a:custGeom>
                  <a:avLst/>
                  <a:gdLst>
                    <a:gd name="T0" fmla="*/ 164 w 175"/>
                    <a:gd name="T1" fmla="*/ 0 h 129"/>
                    <a:gd name="T2" fmla="*/ 0 w 175"/>
                    <a:gd name="T3" fmla="*/ 93 h 129"/>
                    <a:gd name="T4" fmla="*/ 2 w 175"/>
                    <a:gd name="T5" fmla="*/ 129 h 129"/>
                    <a:gd name="T6" fmla="*/ 175 w 175"/>
                    <a:gd name="T7" fmla="*/ 36 h 129"/>
                    <a:gd name="T8" fmla="*/ 164 w 175"/>
                    <a:gd name="T9" fmla="*/ 0 h 129"/>
                    <a:gd name="T10" fmla="*/ 164 w 175"/>
                    <a:gd name="T11" fmla="*/ 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5" h="129">
                      <a:moveTo>
                        <a:pt x="164" y="0"/>
                      </a:moveTo>
                      <a:lnTo>
                        <a:pt x="0" y="93"/>
                      </a:lnTo>
                      <a:lnTo>
                        <a:pt x="2" y="129"/>
                      </a:lnTo>
                      <a:lnTo>
                        <a:pt x="175" y="36"/>
                      </a:lnTo>
                      <a:lnTo>
                        <a:pt x="164" y="0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solidFill>
                  <a:srgbClr val="7373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503" name="Freeform 31"/>
                <p:cNvSpPr>
                  <a:spLocks/>
                </p:cNvSpPr>
                <p:nvPr/>
              </p:nvSpPr>
              <p:spPr bwMode="auto">
                <a:xfrm>
                  <a:off x="2661" y="2670"/>
                  <a:ext cx="378" cy="341"/>
                </a:xfrm>
                <a:custGeom>
                  <a:avLst/>
                  <a:gdLst>
                    <a:gd name="T0" fmla="*/ 757 w 757"/>
                    <a:gd name="T1" fmla="*/ 0 h 683"/>
                    <a:gd name="T2" fmla="*/ 538 w 757"/>
                    <a:gd name="T3" fmla="*/ 160 h 683"/>
                    <a:gd name="T4" fmla="*/ 386 w 757"/>
                    <a:gd name="T5" fmla="*/ 215 h 683"/>
                    <a:gd name="T6" fmla="*/ 360 w 757"/>
                    <a:gd name="T7" fmla="*/ 683 h 683"/>
                    <a:gd name="T8" fmla="*/ 14 w 757"/>
                    <a:gd name="T9" fmla="*/ 589 h 683"/>
                    <a:gd name="T10" fmla="*/ 0 w 757"/>
                    <a:gd name="T11" fmla="*/ 510 h 683"/>
                    <a:gd name="T12" fmla="*/ 301 w 757"/>
                    <a:gd name="T13" fmla="*/ 578 h 683"/>
                    <a:gd name="T14" fmla="*/ 322 w 757"/>
                    <a:gd name="T15" fmla="*/ 202 h 683"/>
                    <a:gd name="T16" fmla="*/ 607 w 757"/>
                    <a:gd name="T17" fmla="*/ 29 h 683"/>
                    <a:gd name="T18" fmla="*/ 757 w 757"/>
                    <a:gd name="T19" fmla="*/ 0 h 683"/>
                    <a:gd name="T20" fmla="*/ 757 w 757"/>
                    <a:gd name="T21" fmla="*/ 0 h 6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7" h="683">
                      <a:moveTo>
                        <a:pt x="757" y="0"/>
                      </a:moveTo>
                      <a:lnTo>
                        <a:pt x="538" y="160"/>
                      </a:lnTo>
                      <a:lnTo>
                        <a:pt x="386" y="215"/>
                      </a:lnTo>
                      <a:lnTo>
                        <a:pt x="360" y="683"/>
                      </a:lnTo>
                      <a:lnTo>
                        <a:pt x="14" y="589"/>
                      </a:lnTo>
                      <a:lnTo>
                        <a:pt x="0" y="510"/>
                      </a:lnTo>
                      <a:lnTo>
                        <a:pt x="301" y="578"/>
                      </a:lnTo>
                      <a:lnTo>
                        <a:pt x="322" y="202"/>
                      </a:lnTo>
                      <a:lnTo>
                        <a:pt x="607" y="29"/>
                      </a:lnTo>
                      <a:lnTo>
                        <a:pt x="757" y="0"/>
                      </a:lnTo>
                      <a:lnTo>
                        <a:pt x="757" y="0"/>
                      </a:lnTo>
                      <a:close/>
                    </a:path>
                  </a:pathLst>
                </a:custGeom>
                <a:solidFill>
                  <a:srgbClr val="F9F1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504" name="Freeform 32"/>
                <p:cNvSpPr>
                  <a:spLocks/>
                </p:cNvSpPr>
                <p:nvPr/>
              </p:nvSpPr>
              <p:spPr bwMode="auto">
                <a:xfrm>
                  <a:off x="3029" y="2835"/>
                  <a:ext cx="65" cy="94"/>
                </a:xfrm>
                <a:custGeom>
                  <a:avLst/>
                  <a:gdLst>
                    <a:gd name="T0" fmla="*/ 65 w 129"/>
                    <a:gd name="T1" fmla="*/ 188 h 188"/>
                    <a:gd name="T2" fmla="*/ 51 w 129"/>
                    <a:gd name="T3" fmla="*/ 186 h 188"/>
                    <a:gd name="T4" fmla="*/ 40 w 129"/>
                    <a:gd name="T5" fmla="*/ 180 h 188"/>
                    <a:gd name="T6" fmla="*/ 28 w 129"/>
                    <a:gd name="T7" fmla="*/ 171 h 188"/>
                    <a:gd name="T8" fmla="*/ 19 w 129"/>
                    <a:gd name="T9" fmla="*/ 160 h 188"/>
                    <a:gd name="T10" fmla="*/ 13 w 129"/>
                    <a:gd name="T11" fmla="*/ 152 h 188"/>
                    <a:gd name="T12" fmla="*/ 9 w 129"/>
                    <a:gd name="T13" fmla="*/ 144 h 188"/>
                    <a:gd name="T14" fmla="*/ 8 w 129"/>
                    <a:gd name="T15" fmla="*/ 137 h 188"/>
                    <a:gd name="T16" fmla="*/ 4 w 129"/>
                    <a:gd name="T17" fmla="*/ 129 h 188"/>
                    <a:gd name="T18" fmla="*/ 2 w 129"/>
                    <a:gd name="T19" fmla="*/ 122 h 188"/>
                    <a:gd name="T20" fmla="*/ 0 w 129"/>
                    <a:gd name="T21" fmla="*/ 112 h 188"/>
                    <a:gd name="T22" fmla="*/ 0 w 129"/>
                    <a:gd name="T23" fmla="*/ 103 h 188"/>
                    <a:gd name="T24" fmla="*/ 0 w 129"/>
                    <a:gd name="T25" fmla="*/ 93 h 188"/>
                    <a:gd name="T26" fmla="*/ 0 w 129"/>
                    <a:gd name="T27" fmla="*/ 84 h 188"/>
                    <a:gd name="T28" fmla="*/ 0 w 129"/>
                    <a:gd name="T29" fmla="*/ 74 h 188"/>
                    <a:gd name="T30" fmla="*/ 2 w 129"/>
                    <a:gd name="T31" fmla="*/ 63 h 188"/>
                    <a:gd name="T32" fmla="*/ 4 w 129"/>
                    <a:gd name="T33" fmla="*/ 55 h 188"/>
                    <a:gd name="T34" fmla="*/ 8 w 129"/>
                    <a:gd name="T35" fmla="*/ 47 h 188"/>
                    <a:gd name="T36" fmla="*/ 9 w 129"/>
                    <a:gd name="T37" fmla="*/ 40 h 188"/>
                    <a:gd name="T38" fmla="*/ 13 w 129"/>
                    <a:gd name="T39" fmla="*/ 32 h 188"/>
                    <a:gd name="T40" fmla="*/ 19 w 129"/>
                    <a:gd name="T41" fmla="*/ 27 h 188"/>
                    <a:gd name="T42" fmla="*/ 28 w 129"/>
                    <a:gd name="T43" fmla="*/ 13 h 188"/>
                    <a:gd name="T44" fmla="*/ 40 w 129"/>
                    <a:gd name="T45" fmla="*/ 6 h 188"/>
                    <a:gd name="T46" fmla="*/ 51 w 129"/>
                    <a:gd name="T47" fmla="*/ 0 h 188"/>
                    <a:gd name="T48" fmla="*/ 65 w 129"/>
                    <a:gd name="T49" fmla="*/ 0 h 188"/>
                    <a:gd name="T50" fmla="*/ 78 w 129"/>
                    <a:gd name="T51" fmla="*/ 0 h 188"/>
                    <a:gd name="T52" fmla="*/ 89 w 129"/>
                    <a:gd name="T53" fmla="*/ 6 h 188"/>
                    <a:gd name="T54" fmla="*/ 99 w 129"/>
                    <a:gd name="T55" fmla="*/ 13 h 188"/>
                    <a:gd name="T56" fmla="*/ 110 w 129"/>
                    <a:gd name="T57" fmla="*/ 27 h 188"/>
                    <a:gd name="T58" fmla="*/ 112 w 129"/>
                    <a:gd name="T59" fmla="*/ 32 h 188"/>
                    <a:gd name="T60" fmla="*/ 116 w 129"/>
                    <a:gd name="T61" fmla="*/ 40 h 188"/>
                    <a:gd name="T62" fmla="*/ 120 w 129"/>
                    <a:gd name="T63" fmla="*/ 47 h 188"/>
                    <a:gd name="T64" fmla="*/ 123 w 129"/>
                    <a:gd name="T65" fmla="*/ 55 h 188"/>
                    <a:gd name="T66" fmla="*/ 123 w 129"/>
                    <a:gd name="T67" fmla="*/ 63 h 188"/>
                    <a:gd name="T68" fmla="*/ 127 w 129"/>
                    <a:gd name="T69" fmla="*/ 74 h 188"/>
                    <a:gd name="T70" fmla="*/ 129 w 129"/>
                    <a:gd name="T71" fmla="*/ 84 h 188"/>
                    <a:gd name="T72" fmla="*/ 129 w 129"/>
                    <a:gd name="T73" fmla="*/ 93 h 188"/>
                    <a:gd name="T74" fmla="*/ 129 w 129"/>
                    <a:gd name="T75" fmla="*/ 103 h 188"/>
                    <a:gd name="T76" fmla="*/ 127 w 129"/>
                    <a:gd name="T77" fmla="*/ 112 h 188"/>
                    <a:gd name="T78" fmla="*/ 123 w 129"/>
                    <a:gd name="T79" fmla="*/ 122 h 188"/>
                    <a:gd name="T80" fmla="*/ 123 w 129"/>
                    <a:gd name="T81" fmla="*/ 129 h 188"/>
                    <a:gd name="T82" fmla="*/ 120 w 129"/>
                    <a:gd name="T83" fmla="*/ 137 h 188"/>
                    <a:gd name="T84" fmla="*/ 116 w 129"/>
                    <a:gd name="T85" fmla="*/ 144 h 188"/>
                    <a:gd name="T86" fmla="*/ 112 w 129"/>
                    <a:gd name="T87" fmla="*/ 152 h 188"/>
                    <a:gd name="T88" fmla="*/ 110 w 129"/>
                    <a:gd name="T89" fmla="*/ 160 h 188"/>
                    <a:gd name="T90" fmla="*/ 99 w 129"/>
                    <a:gd name="T91" fmla="*/ 171 h 188"/>
                    <a:gd name="T92" fmla="*/ 89 w 129"/>
                    <a:gd name="T93" fmla="*/ 180 h 188"/>
                    <a:gd name="T94" fmla="*/ 78 w 129"/>
                    <a:gd name="T95" fmla="*/ 186 h 188"/>
                    <a:gd name="T96" fmla="*/ 65 w 129"/>
                    <a:gd name="T97" fmla="*/ 188 h 188"/>
                    <a:gd name="T98" fmla="*/ 65 w 129"/>
                    <a:gd name="T99" fmla="*/ 188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29" h="188">
                      <a:moveTo>
                        <a:pt x="65" y="188"/>
                      </a:moveTo>
                      <a:lnTo>
                        <a:pt x="51" y="186"/>
                      </a:lnTo>
                      <a:lnTo>
                        <a:pt x="40" y="180"/>
                      </a:lnTo>
                      <a:lnTo>
                        <a:pt x="28" y="171"/>
                      </a:lnTo>
                      <a:lnTo>
                        <a:pt x="19" y="160"/>
                      </a:lnTo>
                      <a:lnTo>
                        <a:pt x="13" y="152"/>
                      </a:lnTo>
                      <a:lnTo>
                        <a:pt x="9" y="144"/>
                      </a:lnTo>
                      <a:lnTo>
                        <a:pt x="8" y="137"/>
                      </a:lnTo>
                      <a:lnTo>
                        <a:pt x="4" y="129"/>
                      </a:lnTo>
                      <a:lnTo>
                        <a:pt x="2" y="122"/>
                      </a:lnTo>
                      <a:lnTo>
                        <a:pt x="0" y="112"/>
                      </a:lnTo>
                      <a:lnTo>
                        <a:pt x="0" y="103"/>
                      </a:lnTo>
                      <a:lnTo>
                        <a:pt x="0" y="93"/>
                      </a:lnTo>
                      <a:lnTo>
                        <a:pt x="0" y="84"/>
                      </a:lnTo>
                      <a:lnTo>
                        <a:pt x="0" y="74"/>
                      </a:lnTo>
                      <a:lnTo>
                        <a:pt x="2" y="63"/>
                      </a:lnTo>
                      <a:lnTo>
                        <a:pt x="4" y="55"/>
                      </a:lnTo>
                      <a:lnTo>
                        <a:pt x="8" y="47"/>
                      </a:lnTo>
                      <a:lnTo>
                        <a:pt x="9" y="40"/>
                      </a:lnTo>
                      <a:lnTo>
                        <a:pt x="13" y="32"/>
                      </a:lnTo>
                      <a:lnTo>
                        <a:pt x="19" y="27"/>
                      </a:lnTo>
                      <a:lnTo>
                        <a:pt x="28" y="13"/>
                      </a:lnTo>
                      <a:lnTo>
                        <a:pt x="40" y="6"/>
                      </a:lnTo>
                      <a:lnTo>
                        <a:pt x="51" y="0"/>
                      </a:lnTo>
                      <a:lnTo>
                        <a:pt x="65" y="0"/>
                      </a:lnTo>
                      <a:lnTo>
                        <a:pt x="78" y="0"/>
                      </a:lnTo>
                      <a:lnTo>
                        <a:pt x="89" y="6"/>
                      </a:lnTo>
                      <a:lnTo>
                        <a:pt x="99" y="13"/>
                      </a:lnTo>
                      <a:lnTo>
                        <a:pt x="110" y="27"/>
                      </a:lnTo>
                      <a:lnTo>
                        <a:pt x="112" y="32"/>
                      </a:lnTo>
                      <a:lnTo>
                        <a:pt x="116" y="40"/>
                      </a:lnTo>
                      <a:lnTo>
                        <a:pt x="120" y="47"/>
                      </a:lnTo>
                      <a:lnTo>
                        <a:pt x="123" y="55"/>
                      </a:lnTo>
                      <a:lnTo>
                        <a:pt x="123" y="63"/>
                      </a:lnTo>
                      <a:lnTo>
                        <a:pt x="127" y="74"/>
                      </a:lnTo>
                      <a:lnTo>
                        <a:pt x="129" y="84"/>
                      </a:lnTo>
                      <a:lnTo>
                        <a:pt x="129" y="93"/>
                      </a:lnTo>
                      <a:lnTo>
                        <a:pt x="129" y="103"/>
                      </a:lnTo>
                      <a:lnTo>
                        <a:pt x="127" y="112"/>
                      </a:lnTo>
                      <a:lnTo>
                        <a:pt x="123" y="122"/>
                      </a:lnTo>
                      <a:lnTo>
                        <a:pt x="123" y="129"/>
                      </a:lnTo>
                      <a:lnTo>
                        <a:pt x="120" y="137"/>
                      </a:lnTo>
                      <a:lnTo>
                        <a:pt x="116" y="144"/>
                      </a:lnTo>
                      <a:lnTo>
                        <a:pt x="112" y="152"/>
                      </a:lnTo>
                      <a:lnTo>
                        <a:pt x="110" y="160"/>
                      </a:lnTo>
                      <a:lnTo>
                        <a:pt x="99" y="171"/>
                      </a:lnTo>
                      <a:lnTo>
                        <a:pt x="89" y="180"/>
                      </a:lnTo>
                      <a:lnTo>
                        <a:pt x="78" y="186"/>
                      </a:lnTo>
                      <a:lnTo>
                        <a:pt x="65" y="188"/>
                      </a:lnTo>
                      <a:lnTo>
                        <a:pt x="65" y="188"/>
                      </a:lnTo>
                      <a:close/>
                    </a:path>
                  </a:pathLst>
                </a:custGeom>
                <a:solidFill>
                  <a:srgbClr val="4F4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505" name="Freeform 33"/>
                <p:cNvSpPr>
                  <a:spLocks/>
                </p:cNvSpPr>
                <p:nvPr/>
              </p:nvSpPr>
              <p:spPr bwMode="auto">
                <a:xfrm>
                  <a:off x="2876" y="2942"/>
                  <a:ext cx="204" cy="118"/>
                </a:xfrm>
                <a:custGeom>
                  <a:avLst/>
                  <a:gdLst>
                    <a:gd name="T0" fmla="*/ 407 w 407"/>
                    <a:gd name="T1" fmla="*/ 218 h 235"/>
                    <a:gd name="T2" fmla="*/ 293 w 407"/>
                    <a:gd name="T3" fmla="*/ 7 h 235"/>
                    <a:gd name="T4" fmla="*/ 9 w 407"/>
                    <a:gd name="T5" fmla="*/ 0 h 235"/>
                    <a:gd name="T6" fmla="*/ 0 w 407"/>
                    <a:gd name="T7" fmla="*/ 235 h 235"/>
                    <a:gd name="T8" fmla="*/ 407 w 407"/>
                    <a:gd name="T9" fmla="*/ 218 h 235"/>
                    <a:gd name="T10" fmla="*/ 407 w 407"/>
                    <a:gd name="T11" fmla="*/ 218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7" h="235">
                      <a:moveTo>
                        <a:pt x="407" y="218"/>
                      </a:moveTo>
                      <a:lnTo>
                        <a:pt x="293" y="7"/>
                      </a:lnTo>
                      <a:lnTo>
                        <a:pt x="9" y="0"/>
                      </a:lnTo>
                      <a:lnTo>
                        <a:pt x="0" y="235"/>
                      </a:lnTo>
                      <a:lnTo>
                        <a:pt x="407" y="218"/>
                      </a:lnTo>
                      <a:lnTo>
                        <a:pt x="407" y="218"/>
                      </a:lnTo>
                      <a:close/>
                    </a:path>
                  </a:pathLst>
                </a:custGeom>
                <a:solidFill>
                  <a:srgbClr val="FAF4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506" name="Freeform 34"/>
                <p:cNvSpPr>
                  <a:spLocks/>
                </p:cNvSpPr>
                <p:nvPr/>
              </p:nvSpPr>
              <p:spPr bwMode="auto">
                <a:xfrm>
                  <a:off x="2734" y="2425"/>
                  <a:ext cx="105" cy="278"/>
                </a:xfrm>
                <a:custGeom>
                  <a:avLst/>
                  <a:gdLst>
                    <a:gd name="T0" fmla="*/ 70 w 211"/>
                    <a:gd name="T1" fmla="*/ 59 h 555"/>
                    <a:gd name="T2" fmla="*/ 144 w 211"/>
                    <a:gd name="T3" fmla="*/ 452 h 555"/>
                    <a:gd name="T4" fmla="*/ 211 w 211"/>
                    <a:gd name="T5" fmla="*/ 448 h 555"/>
                    <a:gd name="T6" fmla="*/ 199 w 211"/>
                    <a:gd name="T7" fmla="*/ 555 h 555"/>
                    <a:gd name="T8" fmla="*/ 99 w 211"/>
                    <a:gd name="T9" fmla="*/ 551 h 555"/>
                    <a:gd name="T10" fmla="*/ 0 w 211"/>
                    <a:gd name="T11" fmla="*/ 0 h 555"/>
                    <a:gd name="T12" fmla="*/ 70 w 211"/>
                    <a:gd name="T13" fmla="*/ 59 h 555"/>
                    <a:gd name="T14" fmla="*/ 70 w 211"/>
                    <a:gd name="T15" fmla="*/ 59 h 5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1" h="555">
                      <a:moveTo>
                        <a:pt x="70" y="59"/>
                      </a:moveTo>
                      <a:lnTo>
                        <a:pt x="144" y="452"/>
                      </a:lnTo>
                      <a:lnTo>
                        <a:pt x="211" y="448"/>
                      </a:lnTo>
                      <a:lnTo>
                        <a:pt x="199" y="555"/>
                      </a:lnTo>
                      <a:lnTo>
                        <a:pt x="99" y="551"/>
                      </a:lnTo>
                      <a:lnTo>
                        <a:pt x="0" y="0"/>
                      </a:lnTo>
                      <a:lnTo>
                        <a:pt x="70" y="59"/>
                      </a:lnTo>
                      <a:lnTo>
                        <a:pt x="70" y="59"/>
                      </a:lnTo>
                      <a:close/>
                    </a:path>
                  </a:pathLst>
                </a:custGeom>
                <a:solidFill>
                  <a:srgbClr val="3036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507" name="Freeform 35"/>
                <p:cNvSpPr>
                  <a:spLocks/>
                </p:cNvSpPr>
                <p:nvPr/>
              </p:nvSpPr>
              <p:spPr bwMode="auto">
                <a:xfrm>
                  <a:off x="2205" y="2718"/>
                  <a:ext cx="44" cy="76"/>
                </a:xfrm>
                <a:custGeom>
                  <a:avLst/>
                  <a:gdLst>
                    <a:gd name="T0" fmla="*/ 11 w 87"/>
                    <a:gd name="T1" fmla="*/ 0 h 152"/>
                    <a:gd name="T2" fmla="*/ 87 w 87"/>
                    <a:gd name="T3" fmla="*/ 82 h 152"/>
                    <a:gd name="T4" fmla="*/ 70 w 87"/>
                    <a:gd name="T5" fmla="*/ 152 h 152"/>
                    <a:gd name="T6" fmla="*/ 0 w 87"/>
                    <a:gd name="T7" fmla="*/ 70 h 152"/>
                    <a:gd name="T8" fmla="*/ 11 w 87"/>
                    <a:gd name="T9" fmla="*/ 0 h 152"/>
                    <a:gd name="T10" fmla="*/ 11 w 87"/>
                    <a:gd name="T11" fmla="*/ 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7" h="152">
                      <a:moveTo>
                        <a:pt x="11" y="0"/>
                      </a:moveTo>
                      <a:lnTo>
                        <a:pt x="87" y="82"/>
                      </a:lnTo>
                      <a:lnTo>
                        <a:pt x="70" y="152"/>
                      </a:lnTo>
                      <a:lnTo>
                        <a:pt x="0" y="70"/>
                      </a:lnTo>
                      <a:lnTo>
                        <a:pt x="11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3B30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89508" name="Freeform 36"/>
                <p:cNvSpPr>
                  <a:spLocks/>
                </p:cNvSpPr>
                <p:nvPr/>
              </p:nvSpPr>
              <p:spPr bwMode="auto">
                <a:xfrm>
                  <a:off x="2946" y="2467"/>
                  <a:ext cx="28" cy="28"/>
                </a:xfrm>
                <a:custGeom>
                  <a:avLst/>
                  <a:gdLst>
                    <a:gd name="T0" fmla="*/ 28 w 57"/>
                    <a:gd name="T1" fmla="*/ 56 h 56"/>
                    <a:gd name="T2" fmla="*/ 15 w 57"/>
                    <a:gd name="T3" fmla="*/ 52 h 56"/>
                    <a:gd name="T4" fmla="*/ 7 w 57"/>
                    <a:gd name="T5" fmla="*/ 48 h 56"/>
                    <a:gd name="T6" fmla="*/ 2 w 57"/>
                    <a:gd name="T7" fmla="*/ 38 h 56"/>
                    <a:gd name="T8" fmla="*/ 0 w 57"/>
                    <a:gd name="T9" fmla="*/ 29 h 56"/>
                    <a:gd name="T10" fmla="*/ 2 w 57"/>
                    <a:gd name="T11" fmla="*/ 18 h 56"/>
                    <a:gd name="T12" fmla="*/ 7 w 57"/>
                    <a:gd name="T13" fmla="*/ 8 h 56"/>
                    <a:gd name="T14" fmla="*/ 15 w 57"/>
                    <a:gd name="T15" fmla="*/ 0 h 56"/>
                    <a:gd name="T16" fmla="*/ 28 w 57"/>
                    <a:gd name="T17" fmla="*/ 0 h 56"/>
                    <a:gd name="T18" fmla="*/ 38 w 57"/>
                    <a:gd name="T19" fmla="*/ 0 h 56"/>
                    <a:gd name="T20" fmla="*/ 47 w 57"/>
                    <a:gd name="T21" fmla="*/ 8 h 56"/>
                    <a:gd name="T22" fmla="*/ 53 w 57"/>
                    <a:gd name="T23" fmla="*/ 18 h 56"/>
                    <a:gd name="T24" fmla="*/ 57 w 57"/>
                    <a:gd name="T25" fmla="*/ 29 h 56"/>
                    <a:gd name="T26" fmla="*/ 53 w 57"/>
                    <a:gd name="T27" fmla="*/ 38 h 56"/>
                    <a:gd name="T28" fmla="*/ 47 w 57"/>
                    <a:gd name="T29" fmla="*/ 48 h 56"/>
                    <a:gd name="T30" fmla="*/ 38 w 57"/>
                    <a:gd name="T31" fmla="*/ 52 h 56"/>
                    <a:gd name="T32" fmla="*/ 28 w 57"/>
                    <a:gd name="T33" fmla="*/ 56 h 56"/>
                    <a:gd name="T34" fmla="*/ 28 w 57"/>
                    <a:gd name="T3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7" h="56">
                      <a:moveTo>
                        <a:pt x="28" y="56"/>
                      </a:moveTo>
                      <a:lnTo>
                        <a:pt x="15" y="52"/>
                      </a:lnTo>
                      <a:lnTo>
                        <a:pt x="7" y="48"/>
                      </a:lnTo>
                      <a:lnTo>
                        <a:pt x="2" y="38"/>
                      </a:lnTo>
                      <a:lnTo>
                        <a:pt x="0" y="29"/>
                      </a:lnTo>
                      <a:lnTo>
                        <a:pt x="2" y="18"/>
                      </a:lnTo>
                      <a:lnTo>
                        <a:pt x="7" y="8"/>
                      </a:lnTo>
                      <a:lnTo>
                        <a:pt x="15" y="0"/>
                      </a:lnTo>
                      <a:lnTo>
                        <a:pt x="28" y="0"/>
                      </a:lnTo>
                      <a:lnTo>
                        <a:pt x="38" y="0"/>
                      </a:lnTo>
                      <a:lnTo>
                        <a:pt x="47" y="8"/>
                      </a:lnTo>
                      <a:lnTo>
                        <a:pt x="53" y="18"/>
                      </a:lnTo>
                      <a:lnTo>
                        <a:pt x="57" y="29"/>
                      </a:lnTo>
                      <a:lnTo>
                        <a:pt x="53" y="38"/>
                      </a:lnTo>
                      <a:lnTo>
                        <a:pt x="47" y="48"/>
                      </a:lnTo>
                      <a:lnTo>
                        <a:pt x="38" y="52"/>
                      </a:lnTo>
                      <a:lnTo>
                        <a:pt x="28" y="56"/>
                      </a:lnTo>
                      <a:lnTo>
                        <a:pt x="28" y="56"/>
                      </a:lnTo>
                      <a:close/>
                    </a:path>
                  </a:pathLst>
                </a:custGeom>
                <a:solidFill>
                  <a:srgbClr val="A8A8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89509" name="Freeform 37"/>
              <p:cNvSpPr>
                <a:spLocks/>
              </p:cNvSpPr>
              <p:nvPr/>
            </p:nvSpPr>
            <p:spPr bwMode="auto">
              <a:xfrm>
                <a:off x="1598" y="2453"/>
                <a:ext cx="123" cy="73"/>
              </a:xfrm>
              <a:custGeom>
                <a:avLst/>
                <a:gdLst>
                  <a:gd name="T0" fmla="*/ 123 w 123"/>
                  <a:gd name="T1" fmla="*/ 27 h 73"/>
                  <a:gd name="T2" fmla="*/ 8 w 123"/>
                  <a:gd name="T3" fmla="*/ 68 h 73"/>
                  <a:gd name="T4" fmla="*/ 76 w 123"/>
                  <a:gd name="T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3" h="73">
                    <a:moveTo>
                      <a:pt x="123" y="27"/>
                    </a:moveTo>
                    <a:cubicBezTo>
                      <a:pt x="69" y="50"/>
                      <a:pt x="16" y="73"/>
                      <a:pt x="8" y="68"/>
                    </a:cubicBezTo>
                    <a:cubicBezTo>
                      <a:pt x="0" y="63"/>
                      <a:pt x="38" y="31"/>
                      <a:pt x="76" y="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sp>
          <p:nvSpPr>
            <p:cNvPr id="489510" name="Freeform 38"/>
            <p:cNvSpPr>
              <a:spLocks/>
            </p:cNvSpPr>
            <p:nvPr/>
          </p:nvSpPr>
          <p:spPr bwMode="auto">
            <a:xfrm>
              <a:off x="1660" y="2290"/>
              <a:ext cx="21" cy="122"/>
            </a:xfrm>
            <a:custGeom>
              <a:avLst/>
              <a:gdLst>
                <a:gd name="T0" fmla="*/ 0 w 21"/>
                <a:gd name="T1" fmla="*/ 122 h 122"/>
                <a:gd name="T2" fmla="*/ 21 w 21"/>
                <a:gd name="T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" h="122">
                  <a:moveTo>
                    <a:pt x="0" y="122"/>
                  </a:moveTo>
                  <a:cubicBezTo>
                    <a:pt x="8" y="71"/>
                    <a:pt x="17" y="20"/>
                    <a:pt x="21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489511" name="Freeform 39"/>
            <p:cNvSpPr>
              <a:spLocks/>
            </p:cNvSpPr>
            <p:nvPr/>
          </p:nvSpPr>
          <p:spPr bwMode="auto">
            <a:xfrm>
              <a:off x="1606" y="2270"/>
              <a:ext cx="20" cy="109"/>
            </a:xfrm>
            <a:custGeom>
              <a:avLst/>
              <a:gdLst>
                <a:gd name="T0" fmla="*/ 0 w 20"/>
                <a:gd name="T1" fmla="*/ 109 h 109"/>
                <a:gd name="T2" fmla="*/ 20 w 20"/>
                <a:gd name="T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" h="109">
                  <a:moveTo>
                    <a:pt x="0" y="109"/>
                  </a:moveTo>
                  <a:cubicBezTo>
                    <a:pt x="0" y="109"/>
                    <a:pt x="10" y="54"/>
                    <a:pt x="20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489571" name="Rectangle 99"/>
          <p:cNvSpPr>
            <a:spLocks noChangeArrowheads="1"/>
          </p:cNvSpPr>
          <p:nvPr/>
        </p:nvSpPr>
        <p:spPr bwMode="auto">
          <a:xfrm>
            <a:off x="3548063" y="2724150"/>
            <a:ext cx="1427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experience</a:t>
            </a:r>
          </a:p>
        </p:txBody>
      </p:sp>
      <p:sp>
        <p:nvSpPr>
          <p:cNvPr id="489572" name="AutoShape 100"/>
          <p:cNvSpPr>
            <a:spLocks noChangeArrowheads="1"/>
          </p:cNvSpPr>
          <p:nvPr/>
        </p:nvSpPr>
        <p:spPr bwMode="auto">
          <a:xfrm>
            <a:off x="3440113" y="3140075"/>
            <a:ext cx="1647825" cy="1169988"/>
          </a:xfrm>
          <a:prstGeom prst="roundRect">
            <a:avLst>
              <a:gd name="adj" fmla="val 16667"/>
            </a:avLst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ko-KR" sz="2000">
              <a:solidFill>
                <a:srgbClr val="333333"/>
              </a:solidFill>
              <a:latin typeface="Arial" charset="0"/>
            </a:endParaRPr>
          </a:p>
        </p:txBody>
      </p:sp>
      <p:sp>
        <p:nvSpPr>
          <p:cNvPr id="489573" name="AutoShape 101"/>
          <p:cNvSpPr>
            <a:spLocks noChangeArrowheads="1"/>
          </p:cNvSpPr>
          <p:nvPr/>
        </p:nvSpPr>
        <p:spPr bwMode="auto">
          <a:xfrm>
            <a:off x="5575300" y="2362200"/>
            <a:ext cx="1647825" cy="5032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knowledge</a:t>
            </a:r>
          </a:p>
        </p:txBody>
      </p:sp>
      <p:sp>
        <p:nvSpPr>
          <p:cNvPr id="489574" name="AutoShape 102"/>
          <p:cNvSpPr>
            <a:spLocks noChangeArrowheads="1"/>
          </p:cNvSpPr>
          <p:nvPr/>
        </p:nvSpPr>
        <p:spPr bwMode="auto">
          <a:xfrm>
            <a:off x="5575300" y="3452813"/>
            <a:ext cx="1647825" cy="503237"/>
          </a:xfrm>
          <a:prstGeom prst="roundRect">
            <a:avLst>
              <a:gd name="adj" fmla="val 16667"/>
            </a:avLst>
          </a:prstGeom>
          <a:solidFill>
            <a:srgbClr val="CC99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learning</a:t>
            </a:r>
          </a:p>
        </p:txBody>
      </p:sp>
      <p:cxnSp>
        <p:nvCxnSpPr>
          <p:cNvPr id="489575" name="AutoShape 103"/>
          <p:cNvCxnSpPr>
            <a:cxnSpLocks noChangeShapeType="1"/>
          </p:cNvCxnSpPr>
          <p:nvPr/>
        </p:nvCxnSpPr>
        <p:spPr bwMode="auto">
          <a:xfrm flipV="1">
            <a:off x="6132513" y="2874963"/>
            <a:ext cx="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 type="arrow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9576" name="AutoShape 104"/>
          <p:cNvCxnSpPr>
            <a:cxnSpLocks noChangeShapeType="1"/>
          </p:cNvCxnSpPr>
          <p:nvPr/>
        </p:nvCxnSpPr>
        <p:spPr bwMode="auto">
          <a:xfrm>
            <a:off x="6699250" y="2874963"/>
            <a:ext cx="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 type="arrow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9577" name="AutoShape 105"/>
          <p:cNvCxnSpPr>
            <a:cxnSpLocks noChangeShapeType="1"/>
          </p:cNvCxnSpPr>
          <p:nvPr/>
        </p:nvCxnSpPr>
        <p:spPr bwMode="auto">
          <a:xfrm>
            <a:off x="2963863" y="3616325"/>
            <a:ext cx="26019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 type="arrow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9578" name="AutoShape 106"/>
          <p:cNvCxnSpPr>
            <a:cxnSpLocks noChangeShapeType="1"/>
          </p:cNvCxnSpPr>
          <p:nvPr/>
        </p:nvCxnSpPr>
        <p:spPr bwMode="auto">
          <a:xfrm>
            <a:off x="2963863" y="3794125"/>
            <a:ext cx="26019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 type="none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9579" name="Rectangle 107"/>
          <p:cNvSpPr>
            <a:spLocks noChangeArrowheads="1"/>
          </p:cNvSpPr>
          <p:nvPr/>
        </p:nvSpPr>
        <p:spPr bwMode="auto">
          <a:xfrm>
            <a:off x="6726238" y="2995613"/>
            <a:ext cx="165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improvement</a:t>
            </a:r>
          </a:p>
        </p:txBody>
      </p:sp>
      <p:sp>
        <p:nvSpPr>
          <p:cNvPr id="489580" name="AutoShape 108"/>
          <p:cNvSpPr>
            <a:spLocks noChangeArrowheads="1"/>
          </p:cNvSpPr>
          <p:nvPr/>
        </p:nvSpPr>
        <p:spPr bwMode="auto">
          <a:xfrm>
            <a:off x="5575300" y="4395788"/>
            <a:ext cx="1647825" cy="5032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goal</a:t>
            </a:r>
          </a:p>
        </p:txBody>
      </p:sp>
      <p:cxnSp>
        <p:nvCxnSpPr>
          <p:cNvPr id="489581" name="AutoShape 109"/>
          <p:cNvCxnSpPr>
            <a:cxnSpLocks noChangeShapeType="1"/>
            <a:stCxn id="489580" idx="0"/>
            <a:endCxn id="489574" idx="2"/>
          </p:cNvCxnSpPr>
          <p:nvPr/>
        </p:nvCxnSpPr>
        <p:spPr bwMode="auto">
          <a:xfrm flipV="1">
            <a:off x="6399213" y="3965575"/>
            <a:ext cx="0" cy="420688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9582" name="Rectangle 110"/>
          <p:cNvSpPr>
            <a:spLocks noChangeArrowheads="1"/>
          </p:cNvSpPr>
          <p:nvPr/>
        </p:nvSpPr>
        <p:spPr bwMode="auto">
          <a:xfrm>
            <a:off x="3503613" y="3228975"/>
            <a:ext cx="1566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control input</a:t>
            </a:r>
          </a:p>
        </p:txBody>
      </p:sp>
      <p:sp>
        <p:nvSpPr>
          <p:cNvPr id="489583" name="Rectangle 111"/>
          <p:cNvSpPr>
            <a:spLocks noChangeArrowheads="1"/>
          </p:cNvSpPr>
          <p:nvPr/>
        </p:nvSpPr>
        <p:spPr bwMode="auto">
          <a:xfrm>
            <a:off x="3530600" y="3778250"/>
            <a:ext cx="1509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plant output</a:t>
            </a:r>
          </a:p>
        </p:txBody>
      </p:sp>
      <p:sp>
        <p:nvSpPr>
          <p:cNvPr id="489584" name="Rectangle 112"/>
          <p:cNvSpPr>
            <a:spLocks noChangeArrowheads="1"/>
          </p:cNvSpPr>
          <p:nvPr/>
        </p:nvSpPr>
        <p:spPr bwMode="auto">
          <a:xfrm>
            <a:off x="6097588" y="1930400"/>
            <a:ext cx="608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???</a:t>
            </a:r>
          </a:p>
        </p:txBody>
      </p:sp>
      <p:sp>
        <p:nvSpPr>
          <p:cNvPr id="59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842250" y="500422"/>
            <a:ext cx="1193800" cy="476250"/>
          </a:xfrm>
        </p:spPr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3846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11111E-6 4.32801E-6 L 0.01303 -0.00625 L 0.02466 -0.01411 L 0.04237 -0.02036 L 0.05765 -0.02822 L 0.07657 -0.03447 L 0.09654 -0.0391 L 0.11876 -0.04372 L 0.14949 -0.04233 L 0.17883 -0.03748 L 0.21303 -0.03123 L 0.24115 -0.01874 L 0.26598 -0.00625 L 0.27657 4.32801E-6 L 0.28595 0.05968 L 0.26477 0.12537 L 0.1823 0.1647 L 0.08352 0.15521 L 0.03056 0.09576 L 0.00817 0.04233 L 6.11111E-6 4.32801E-6 Z " pathEditMode="relative" ptsTypes="AAAAAAAAAAAAAAAAAAAAA">
                                      <p:cBhvr>
                                        <p:cTn id="6" dur="3000" fill="hold"/>
                                        <p:tgtEl>
                                          <p:spTgt spid="4894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iloc</a:t>
            </a:r>
            <a:r>
              <a:rPr lang="en-US" altLang="ko-KR" dirty="0" smtClean="0"/>
              <a:t>[ ] : </a:t>
            </a:r>
            <a:r>
              <a:rPr lang="ko-KR" altLang="en-US" dirty="0" smtClean="0"/>
              <a:t>위치 기반 인덱싱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이름으로 입력하면 오류 발생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120</a:t>
            </a:fld>
            <a:endParaRPr lang="en-US" altLang="ko-KR" dirty="0"/>
          </a:p>
        </p:txBody>
      </p:sp>
      <p:pic>
        <p:nvPicPr>
          <p:cNvPr id="8602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06"/>
          <a:stretch/>
        </p:blipFill>
        <p:spPr bwMode="auto">
          <a:xfrm>
            <a:off x="0" y="2060848"/>
            <a:ext cx="9144000" cy="1679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02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06"/>
          <a:stretch/>
        </p:blipFill>
        <p:spPr bwMode="auto">
          <a:xfrm>
            <a:off x="0" y="3837760"/>
            <a:ext cx="9144000" cy="1679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098438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iloc</a:t>
            </a:r>
            <a:r>
              <a:rPr lang="en-US" altLang="ko-KR" dirty="0" smtClean="0"/>
              <a:t>[ ] : </a:t>
            </a:r>
            <a:r>
              <a:rPr lang="ko-KR" altLang="en-US" dirty="0" smtClean="0"/>
              <a:t>위치 기반 인덱싱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팬시</a:t>
            </a:r>
            <a:r>
              <a:rPr lang="ko-KR" altLang="en-US" dirty="0" smtClean="0"/>
              <a:t> 인덱싱 가능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121</a:t>
            </a:fld>
            <a:endParaRPr lang="en-US" altLang="ko-KR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75" b="11075"/>
          <a:stretch/>
        </p:blipFill>
        <p:spPr bwMode="auto">
          <a:xfrm>
            <a:off x="0" y="3429000"/>
            <a:ext cx="914400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85" b="12406"/>
          <a:stretch/>
        </p:blipFill>
        <p:spPr bwMode="auto">
          <a:xfrm>
            <a:off x="0" y="1988840"/>
            <a:ext cx="9144000" cy="13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06" b="4802"/>
          <a:stretch/>
        </p:blipFill>
        <p:spPr bwMode="auto">
          <a:xfrm>
            <a:off x="0" y="4581128"/>
            <a:ext cx="91440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3902626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iloc</a:t>
            </a:r>
            <a:r>
              <a:rPr lang="en-US" altLang="ko-KR" dirty="0" smtClean="0"/>
              <a:t>[ ] : </a:t>
            </a:r>
            <a:r>
              <a:rPr lang="ko-KR" altLang="en-US" dirty="0" smtClean="0"/>
              <a:t>위치 기반 인덱싱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슬라이싱</a:t>
            </a:r>
            <a:r>
              <a:rPr lang="ko-KR" altLang="en-US" dirty="0" smtClean="0"/>
              <a:t>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122</a:t>
            </a:fld>
            <a:endParaRPr lang="en-US" altLang="ko-KR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85" b="12406"/>
          <a:stretch/>
        </p:blipFill>
        <p:spPr bwMode="auto">
          <a:xfrm>
            <a:off x="0" y="1988840"/>
            <a:ext cx="9144000" cy="13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67" b="11075"/>
          <a:stretch/>
        </p:blipFill>
        <p:spPr bwMode="auto">
          <a:xfrm>
            <a:off x="0" y="3363702"/>
            <a:ext cx="914400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58" b="4632"/>
          <a:stretch/>
        </p:blipFill>
        <p:spPr bwMode="auto">
          <a:xfrm>
            <a:off x="0" y="4653136"/>
            <a:ext cx="91440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570413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[ ] : </a:t>
            </a:r>
            <a:r>
              <a:rPr lang="ko-KR" altLang="en-US" dirty="0" smtClean="0"/>
              <a:t>이름 기반 인덱싱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123</a:t>
            </a:fld>
            <a:endParaRPr lang="en-US" altLang="ko-KR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85" b="12406"/>
          <a:stretch/>
        </p:blipFill>
        <p:spPr bwMode="auto">
          <a:xfrm>
            <a:off x="0" y="1592944"/>
            <a:ext cx="9144000" cy="13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7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4" b="34471"/>
          <a:stretch/>
        </p:blipFill>
        <p:spPr bwMode="auto">
          <a:xfrm>
            <a:off x="0" y="3140968"/>
            <a:ext cx="914400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314220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[ ] : </a:t>
            </a:r>
            <a:r>
              <a:rPr lang="ko-KR" altLang="en-US" dirty="0" smtClean="0"/>
              <a:t>이름 기반 인덱싱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이름이 숫자인 경우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124</a:t>
            </a:fld>
            <a:endParaRPr lang="en-US" altLang="ko-KR" dirty="0"/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20" b="12601"/>
          <a:stretch/>
        </p:blipFill>
        <p:spPr bwMode="auto">
          <a:xfrm>
            <a:off x="0" y="1988840"/>
            <a:ext cx="9144000" cy="219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30" b="33088"/>
          <a:stretch/>
        </p:blipFill>
        <p:spPr bwMode="auto">
          <a:xfrm>
            <a:off x="0" y="4221088"/>
            <a:ext cx="9144000" cy="73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20"/>
          <a:stretch/>
        </p:blipFill>
        <p:spPr bwMode="auto">
          <a:xfrm>
            <a:off x="0" y="4892778"/>
            <a:ext cx="9144000" cy="196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866338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[ ] : </a:t>
            </a:r>
            <a:r>
              <a:rPr lang="ko-KR" altLang="en-US" dirty="0" smtClean="0"/>
              <a:t>이름 기반 인덱싱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/>
              <a:t>팬시</a:t>
            </a:r>
            <a:r>
              <a:rPr lang="ko-KR" altLang="en-US" dirty="0"/>
              <a:t> 인덱싱 가능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125</a:t>
            </a:fld>
            <a:endParaRPr lang="en-US" altLang="ko-KR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85" b="12406"/>
          <a:stretch/>
        </p:blipFill>
        <p:spPr bwMode="auto">
          <a:xfrm>
            <a:off x="0" y="1592944"/>
            <a:ext cx="9144000" cy="13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50" b="3445"/>
          <a:stretch/>
        </p:blipFill>
        <p:spPr bwMode="auto">
          <a:xfrm>
            <a:off x="0" y="3789040"/>
            <a:ext cx="914400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42" b="13448"/>
          <a:stretch/>
        </p:blipFill>
        <p:spPr bwMode="auto">
          <a:xfrm>
            <a:off x="0" y="5085184"/>
            <a:ext cx="91440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0247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[ ] : </a:t>
            </a:r>
            <a:r>
              <a:rPr lang="ko-KR" altLang="en-US" dirty="0" smtClean="0"/>
              <a:t>이름 기반 인덱싱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슬라이싱</a:t>
            </a:r>
            <a:r>
              <a:rPr lang="ko-KR" altLang="en-US" dirty="0" smtClean="0"/>
              <a:t> 가능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시작 </a:t>
            </a:r>
            <a:r>
              <a:rPr lang="en-US" altLang="ko-KR" dirty="0"/>
              <a:t>~ </a:t>
            </a:r>
            <a:r>
              <a:rPr lang="ko-KR" altLang="en-US" dirty="0"/>
              <a:t>끝</a:t>
            </a:r>
            <a:r>
              <a:rPr lang="en-US" altLang="ko-KR" dirty="0"/>
              <a:t>-1</a:t>
            </a:r>
            <a:r>
              <a:rPr lang="ko-KR" altLang="en-US" dirty="0"/>
              <a:t>이 아니라 시작 </a:t>
            </a:r>
            <a:r>
              <a:rPr lang="en-US" altLang="ko-KR" dirty="0"/>
              <a:t>~ </a:t>
            </a:r>
            <a:r>
              <a:rPr lang="ko-KR" altLang="en-US" dirty="0"/>
              <a:t>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이름이므로 </a:t>
            </a:r>
            <a:r>
              <a:rPr lang="en-US" altLang="ko-KR" dirty="0"/>
              <a:t>-1</a:t>
            </a:r>
            <a:r>
              <a:rPr lang="ko-KR" altLang="en-US" dirty="0"/>
              <a:t>을 못할 수도 있음</a:t>
            </a:r>
            <a:r>
              <a:rPr lang="en-US" altLang="ko-KR" dirty="0"/>
              <a:t>)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126</a:t>
            </a:fld>
            <a:endParaRPr lang="en-US" altLang="ko-KR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85" b="12406"/>
          <a:stretch/>
        </p:blipFill>
        <p:spPr bwMode="auto">
          <a:xfrm>
            <a:off x="0" y="1592944"/>
            <a:ext cx="9144000" cy="13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1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45" b="8362"/>
          <a:stretch/>
        </p:blipFill>
        <p:spPr bwMode="auto">
          <a:xfrm>
            <a:off x="0" y="3789040"/>
            <a:ext cx="9144000" cy="1190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18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60" b="16161"/>
          <a:stretch/>
        </p:blipFill>
        <p:spPr bwMode="auto">
          <a:xfrm>
            <a:off x="0" y="5045918"/>
            <a:ext cx="914400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1832228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불린 인덱싱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127</a:t>
            </a:fld>
            <a:endParaRPr lang="en-US" altLang="ko-KR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23"/>
          <a:stretch/>
        </p:blipFill>
        <p:spPr bwMode="auto">
          <a:xfrm>
            <a:off x="0" y="1556792"/>
            <a:ext cx="9144000" cy="3498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266444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불린 인덱싱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128</a:t>
            </a:fld>
            <a:endParaRPr lang="en-US" altLang="ko-KR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66" b="1243"/>
          <a:stretch/>
        </p:blipFill>
        <p:spPr bwMode="auto">
          <a:xfrm>
            <a:off x="0" y="1628800"/>
            <a:ext cx="914400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1" b="4581"/>
          <a:stretch/>
        </p:blipFill>
        <p:spPr bwMode="auto">
          <a:xfrm>
            <a:off x="0" y="3645024"/>
            <a:ext cx="9144000" cy="165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4702336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불린 인덱싱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AND </a:t>
            </a:r>
            <a:r>
              <a:rPr lang="ko-KR" altLang="en-US" dirty="0" smtClean="0"/>
              <a:t>조건 </a:t>
            </a:r>
            <a:r>
              <a:rPr lang="en-US" altLang="ko-KR" dirty="0" smtClean="0"/>
              <a:t>: &amp;</a:t>
            </a:r>
          </a:p>
          <a:p>
            <a:pPr lvl="1"/>
            <a:r>
              <a:rPr lang="en-US" altLang="ko-KR" dirty="0" smtClean="0"/>
              <a:t>OR</a:t>
            </a:r>
            <a:r>
              <a:rPr lang="ko-KR" altLang="en-US" dirty="0" smtClean="0"/>
              <a:t> 조건 </a:t>
            </a:r>
            <a:r>
              <a:rPr lang="en-US" altLang="ko-KR" dirty="0" smtClean="0"/>
              <a:t>: |</a:t>
            </a:r>
          </a:p>
          <a:p>
            <a:pPr lvl="1"/>
            <a:r>
              <a:rPr lang="en-US" altLang="ko-KR" dirty="0" smtClean="0"/>
              <a:t>NOT </a:t>
            </a:r>
            <a:r>
              <a:rPr lang="ko-KR" altLang="en-US" dirty="0" smtClean="0"/>
              <a:t>조건 </a:t>
            </a:r>
            <a:r>
              <a:rPr lang="en-US" altLang="ko-KR" dirty="0" smtClean="0"/>
              <a:t>: 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129</a:t>
            </a:fld>
            <a:endParaRPr lang="en-US" altLang="ko-KR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56" b="6596"/>
          <a:stretch/>
        </p:blipFill>
        <p:spPr bwMode="auto">
          <a:xfrm>
            <a:off x="0" y="2828553"/>
            <a:ext cx="9144000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93" b="18300"/>
          <a:stretch/>
        </p:blipFill>
        <p:spPr bwMode="auto">
          <a:xfrm>
            <a:off x="0" y="4568577"/>
            <a:ext cx="9144000" cy="2289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831646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586" name="Picture 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3970338"/>
            <a:ext cx="26606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82" name="Picture 8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50" y="2943225"/>
            <a:ext cx="674688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85" name="Picture 8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88" y="2954338"/>
            <a:ext cx="9271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4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513013"/>
            <a:ext cx="3294063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4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513013"/>
            <a:ext cx="3294063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0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513013"/>
            <a:ext cx="3294063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0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513013"/>
            <a:ext cx="3294063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02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513013"/>
            <a:ext cx="3294063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03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513013"/>
            <a:ext cx="3294063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04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513013"/>
            <a:ext cx="3294063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05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513013"/>
            <a:ext cx="3294063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06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513013"/>
            <a:ext cx="3294063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07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513013"/>
            <a:ext cx="3294063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08" name="Picture 1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513013"/>
            <a:ext cx="3294063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09" name="Picture 1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513013"/>
            <a:ext cx="3294063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10" name="Picture 1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513013"/>
            <a:ext cx="3294063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11" name="Picture 1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513013"/>
            <a:ext cx="3294063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12" name="Picture 16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513013"/>
            <a:ext cx="3294063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13" name="Picture 1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513013"/>
            <a:ext cx="3294063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14" name="Picture 18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513013"/>
            <a:ext cx="3294063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15" name="Picture 19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513013"/>
            <a:ext cx="3294063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16" name="Picture 20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513013"/>
            <a:ext cx="3294063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17" name="Picture 21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513013"/>
            <a:ext cx="3294063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0518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 학습 제어</a:t>
            </a:r>
            <a:r>
              <a:rPr lang="en-US" altLang="ko-KR" sz="2800" dirty="0"/>
              <a:t>(Iterative Learning Control)</a:t>
            </a:r>
            <a:endParaRPr lang="ko-KR" altLang="en-US" sz="2800" dirty="0"/>
          </a:p>
        </p:txBody>
      </p:sp>
      <p:sp>
        <p:nvSpPr>
          <p:cNvPr id="490559" name="Rectangle 63"/>
          <p:cNvSpPr>
            <a:spLocks noChangeArrowheads="1"/>
          </p:cNvSpPr>
          <p:nvPr/>
        </p:nvSpPr>
        <p:spPr bwMode="auto">
          <a:xfrm>
            <a:off x="3548063" y="2724150"/>
            <a:ext cx="1427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experience</a:t>
            </a:r>
          </a:p>
        </p:txBody>
      </p:sp>
      <p:sp>
        <p:nvSpPr>
          <p:cNvPr id="490560" name="AutoShape 64"/>
          <p:cNvSpPr>
            <a:spLocks noChangeArrowheads="1"/>
          </p:cNvSpPr>
          <p:nvPr/>
        </p:nvSpPr>
        <p:spPr bwMode="auto">
          <a:xfrm>
            <a:off x="3440113" y="3140075"/>
            <a:ext cx="1647825" cy="1169988"/>
          </a:xfrm>
          <a:prstGeom prst="roundRect">
            <a:avLst>
              <a:gd name="adj" fmla="val 16667"/>
            </a:avLst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ko-KR" sz="2000">
              <a:solidFill>
                <a:srgbClr val="333333"/>
              </a:solidFill>
              <a:latin typeface="Arial" charset="0"/>
            </a:endParaRPr>
          </a:p>
        </p:txBody>
      </p:sp>
      <p:sp>
        <p:nvSpPr>
          <p:cNvPr id="490561" name="AutoShape 65"/>
          <p:cNvSpPr>
            <a:spLocks noChangeArrowheads="1"/>
          </p:cNvSpPr>
          <p:nvPr/>
        </p:nvSpPr>
        <p:spPr bwMode="auto">
          <a:xfrm>
            <a:off x="5575300" y="2362200"/>
            <a:ext cx="1647825" cy="5032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knowledge</a:t>
            </a:r>
          </a:p>
        </p:txBody>
      </p:sp>
      <p:sp>
        <p:nvSpPr>
          <p:cNvPr id="490562" name="AutoShape 66"/>
          <p:cNvSpPr>
            <a:spLocks noChangeArrowheads="1"/>
          </p:cNvSpPr>
          <p:nvPr/>
        </p:nvSpPr>
        <p:spPr bwMode="auto">
          <a:xfrm>
            <a:off x="5575300" y="3452813"/>
            <a:ext cx="1647825" cy="503237"/>
          </a:xfrm>
          <a:prstGeom prst="roundRect">
            <a:avLst>
              <a:gd name="adj" fmla="val 16667"/>
            </a:avLst>
          </a:prstGeom>
          <a:solidFill>
            <a:srgbClr val="CC99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learning</a:t>
            </a:r>
          </a:p>
        </p:txBody>
      </p:sp>
      <p:cxnSp>
        <p:nvCxnSpPr>
          <p:cNvPr id="490563" name="AutoShape 67"/>
          <p:cNvCxnSpPr>
            <a:cxnSpLocks noChangeShapeType="1"/>
          </p:cNvCxnSpPr>
          <p:nvPr/>
        </p:nvCxnSpPr>
        <p:spPr bwMode="auto">
          <a:xfrm flipV="1">
            <a:off x="6132513" y="2874963"/>
            <a:ext cx="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 type="arrow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0564" name="AutoShape 68"/>
          <p:cNvCxnSpPr>
            <a:cxnSpLocks noChangeShapeType="1"/>
          </p:cNvCxnSpPr>
          <p:nvPr/>
        </p:nvCxnSpPr>
        <p:spPr bwMode="auto">
          <a:xfrm>
            <a:off x="6699250" y="2874963"/>
            <a:ext cx="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 type="arrow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0565" name="AutoShape 69"/>
          <p:cNvCxnSpPr>
            <a:cxnSpLocks noChangeShapeType="1"/>
          </p:cNvCxnSpPr>
          <p:nvPr/>
        </p:nvCxnSpPr>
        <p:spPr bwMode="auto">
          <a:xfrm>
            <a:off x="2963863" y="3616325"/>
            <a:ext cx="26019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 type="arrow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0566" name="AutoShape 70"/>
          <p:cNvCxnSpPr>
            <a:cxnSpLocks noChangeShapeType="1"/>
          </p:cNvCxnSpPr>
          <p:nvPr/>
        </p:nvCxnSpPr>
        <p:spPr bwMode="auto">
          <a:xfrm>
            <a:off x="2963863" y="3794125"/>
            <a:ext cx="26019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 type="none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0568" name="AutoShape 72"/>
          <p:cNvSpPr>
            <a:spLocks noChangeArrowheads="1"/>
          </p:cNvSpPr>
          <p:nvPr/>
        </p:nvSpPr>
        <p:spPr bwMode="auto">
          <a:xfrm>
            <a:off x="5575300" y="4395788"/>
            <a:ext cx="1647825" cy="5032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goal</a:t>
            </a:r>
          </a:p>
        </p:txBody>
      </p:sp>
      <p:cxnSp>
        <p:nvCxnSpPr>
          <p:cNvPr id="490569" name="AutoShape 73"/>
          <p:cNvCxnSpPr>
            <a:cxnSpLocks noChangeShapeType="1"/>
            <a:stCxn id="490568" idx="0"/>
            <a:endCxn id="490562" idx="2"/>
          </p:cNvCxnSpPr>
          <p:nvPr/>
        </p:nvCxnSpPr>
        <p:spPr bwMode="auto">
          <a:xfrm flipV="1">
            <a:off x="6399213" y="3965575"/>
            <a:ext cx="0" cy="420688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90581" name="Picture 8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1927225"/>
            <a:ext cx="674688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83" name="Picture 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38" y="3203575"/>
            <a:ext cx="674687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84" name="Picture 88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0" y="2428875"/>
            <a:ext cx="4953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87" name="Picture 9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00" y="4945063"/>
            <a:ext cx="7112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588" name="Picture 92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25" y="3843338"/>
            <a:ext cx="71120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842250" y="500422"/>
            <a:ext cx="1193800" cy="476250"/>
          </a:xfrm>
        </p:spPr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4331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7200" y="836712"/>
            <a:ext cx="8578850" cy="5617369"/>
          </a:xfrm>
        </p:spPr>
        <p:txBody>
          <a:bodyPr/>
          <a:lstStyle/>
          <a:p>
            <a:r>
              <a:rPr lang="ko-KR" altLang="en-US" dirty="0" smtClean="0"/>
              <a:t>정렬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by : </a:t>
            </a:r>
            <a:r>
              <a:rPr lang="ko-KR" altLang="en-US" dirty="0" smtClean="0"/>
              <a:t>해당 칼럼으로 정렬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ascending : </a:t>
            </a:r>
            <a:r>
              <a:rPr lang="ko-KR" altLang="en-US" dirty="0" smtClean="0"/>
              <a:t>오름차순 </a:t>
            </a:r>
            <a:r>
              <a:rPr lang="en-US" altLang="ko-KR" dirty="0" smtClean="0"/>
              <a:t>True(</a:t>
            </a:r>
            <a:r>
              <a:rPr lang="ko-KR" altLang="en-US" dirty="0" smtClean="0"/>
              <a:t>기본값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내림차순 </a:t>
            </a:r>
            <a:r>
              <a:rPr lang="en-US" altLang="ko-KR" dirty="0" smtClean="0"/>
              <a:t>False</a:t>
            </a:r>
          </a:p>
          <a:p>
            <a:pPr lvl="1"/>
            <a:r>
              <a:rPr lang="en-US" altLang="ko-KR" dirty="0" err="1" smtClean="0"/>
              <a:t>inplace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원본 수정 </a:t>
            </a:r>
            <a:r>
              <a:rPr lang="en-US" altLang="ko-KR" dirty="0" smtClean="0"/>
              <a:t>True, </a:t>
            </a:r>
            <a:r>
              <a:rPr lang="ko-KR" altLang="en-US" dirty="0" smtClean="0"/>
              <a:t>원본 유지 </a:t>
            </a:r>
            <a:r>
              <a:rPr lang="en-US" altLang="ko-KR" dirty="0" smtClean="0"/>
              <a:t>False(</a:t>
            </a:r>
            <a:r>
              <a:rPr lang="ko-KR" altLang="en-US" dirty="0" smtClean="0"/>
              <a:t>기본값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130</a:t>
            </a:fld>
            <a:endParaRPr lang="en-US" altLang="ko-KR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31" b="18300"/>
          <a:stretch/>
        </p:blipFill>
        <p:spPr bwMode="auto">
          <a:xfrm>
            <a:off x="0" y="2636912"/>
            <a:ext cx="91440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01" b="10597"/>
          <a:stretch/>
        </p:blipFill>
        <p:spPr bwMode="auto">
          <a:xfrm>
            <a:off x="0" y="4816202"/>
            <a:ext cx="914400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8100100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min(), max(), sum(), count(), mean() </a:t>
            </a:r>
            <a:r>
              <a:rPr lang="ko-KR" altLang="en-US" dirty="0" smtClean="0"/>
              <a:t>등의 </a:t>
            </a:r>
            <a:r>
              <a:rPr lang="en-US" altLang="ko-KR" dirty="0" smtClean="0"/>
              <a:t>aggregation </a:t>
            </a:r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칼럼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특정 칼럼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131</a:t>
            </a:fld>
            <a:endParaRPr lang="en-US" altLang="ko-KR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09" b="18448"/>
          <a:stretch/>
        </p:blipFill>
        <p:spPr bwMode="auto">
          <a:xfrm>
            <a:off x="0" y="2484859"/>
            <a:ext cx="914400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48" b="9708"/>
          <a:stretch/>
        </p:blipFill>
        <p:spPr bwMode="auto">
          <a:xfrm>
            <a:off x="0" y="5589240"/>
            <a:ext cx="914400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5436081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132</a:t>
            </a:fld>
            <a:endParaRPr lang="en-US" altLang="ko-KR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0" b="14335"/>
          <a:stretch/>
        </p:blipFill>
        <p:spPr bwMode="auto">
          <a:xfrm>
            <a:off x="0" y="1556792"/>
            <a:ext cx="9144000" cy="921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3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41" b="18537"/>
          <a:stretch/>
        </p:blipFill>
        <p:spPr bwMode="auto">
          <a:xfrm>
            <a:off x="0" y="2566020"/>
            <a:ext cx="91440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3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27" b="18448"/>
          <a:stretch/>
        </p:blipFill>
        <p:spPr bwMode="auto">
          <a:xfrm>
            <a:off x="0" y="4581128"/>
            <a:ext cx="91440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900728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133</a:t>
            </a:fld>
            <a:endParaRPr lang="en-US" altLang="ko-KR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52" b="12819"/>
          <a:stretch/>
        </p:blipFill>
        <p:spPr bwMode="auto">
          <a:xfrm>
            <a:off x="0" y="1595437"/>
            <a:ext cx="91440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72" b="18300"/>
          <a:stretch/>
        </p:blipFill>
        <p:spPr bwMode="auto">
          <a:xfrm>
            <a:off x="0" y="4181475"/>
            <a:ext cx="91440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4493204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칼럼에 여러 </a:t>
            </a:r>
            <a:r>
              <a:rPr lang="en-US" altLang="ko-KR" dirty="0" smtClean="0"/>
              <a:t>aggregation</a:t>
            </a:r>
            <a:r>
              <a:rPr lang="ko-KR" altLang="en-US" dirty="0" smtClean="0"/>
              <a:t> 함수 적용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134</a:t>
            </a:fld>
            <a:endParaRPr lang="en-US" altLang="ko-KR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76" b="18300"/>
          <a:stretch/>
        </p:blipFill>
        <p:spPr bwMode="auto">
          <a:xfrm>
            <a:off x="0" y="2060848"/>
            <a:ext cx="91440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76" b="18723"/>
          <a:stretch/>
        </p:blipFill>
        <p:spPr bwMode="auto">
          <a:xfrm>
            <a:off x="0" y="4077072"/>
            <a:ext cx="9144000" cy="2173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6743382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groupby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칼럼마다 다른 </a:t>
            </a:r>
            <a:r>
              <a:rPr lang="en-US" altLang="ko-KR" dirty="0" smtClean="0"/>
              <a:t>aggregation</a:t>
            </a:r>
            <a:r>
              <a:rPr lang="ko-KR" altLang="en-US" dirty="0" smtClean="0"/>
              <a:t> 함수 적용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135</a:t>
            </a:fld>
            <a:endParaRPr lang="en-US" altLang="ko-KR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79" b="18300"/>
          <a:stretch/>
        </p:blipFill>
        <p:spPr bwMode="auto">
          <a:xfrm>
            <a:off x="0" y="2060848"/>
            <a:ext cx="91440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3259830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결손 데이터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값이 없는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인 경우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NaN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평균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총합 등 함수 연산 시 제외됨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err="1" smtClean="0">
                <a:sym typeface="Wingdings" pitchFamily="2" charset="2"/>
              </a:rPr>
              <a:t>NaN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여부 확인 </a:t>
            </a:r>
            <a:r>
              <a:rPr lang="en-US" altLang="ko-KR" dirty="0" smtClean="0">
                <a:sym typeface="Wingdings" pitchFamily="2" charset="2"/>
              </a:rPr>
              <a:t>: </a:t>
            </a:r>
            <a:r>
              <a:rPr lang="en-US" altLang="ko-KR" dirty="0" err="1" smtClean="0">
                <a:sym typeface="Wingdings" pitchFamily="2" charset="2"/>
              </a:rPr>
              <a:t>isna</a:t>
            </a:r>
            <a:r>
              <a:rPr lang="en-US" altLang="ko-KR" dirty="0" smtClean="0">
                <a:sym typeface="Wingdings" pitchFamily="2" charset="2"/>
              </a:rPr>
              <a:t>()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136</a:t>
            </a:fld>
            <a:endParaRPr lang="en-US" altLang="ko-KR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8" b="6597"/>
          <a:stretch/>
        </p:blipFill>
        <p:spPr bwMode="auto">
          <a:xfrm>
            <a:off x="0" y="2913459"/>
            <a:ext cx="9144000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1684626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ko-KR" altLang="en-US" dirty="0"/>
              <a:t>결손 </a:t>
            </a:r>
            <a:r>
              <a:rPr lang="ko-KR" altLang="en-US" dirty="0" smtClean="0"/>
              <a:t>데이터</a:t>
            </a:r>
            <a:endParaRPr lang="en-US" altLang="ko-KR" dirty="0" smtClean="0"/>
          </a:p>
          <a:p>
            <a:pPr lvl="1"/>
            <a:r>
              <a:rPr lang="en-US" altLang="ko-KR" dirty="0" err="1">
                <a:sym typeface="Wingdings" pitchFamily="2" charset="2"/>
              </a:rPr>
              <a:t>NaN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개수 </a:t>
            </a:r>
            <a:r>
              <a:rPr lang="en-US" altLang="ko-KR" dirty="0" smtClean="0">
                <a:sym typeface="Wingdings" pitchFamily="2" charset="2"/>
              </a:rPr>
              <a:t>: </a:t>
            </a:r>
            <a:r>
              <a:rPr lang="en-US" altLang="ko-KR" dirty="0" err="1" smtClean="0">
                <a:sym typeface="Wingdings" pitchFamily="2" charset="2"/>
              </a:rPr>
              <a:t>isna</a:t>
            </a:r>
            <a:r>
              <a:rPr lang="en-US" altLang="ko-KR" dirty="0" smtClean="0">
                <a:sym typeface="Wingdings" pitchFamily="2" charset="2"/>
              </a:rPr>
              <a:t>().sum()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137</a:t>
            </a:fld>
            <a:endParaRPr lang="en-US" altLang="ko-KR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61" b="18596"/>
          <a:stretch/>
        </p:blipFill>
        <p:spPr bwMode="auto">
          <a:xfrm>
            <a:off x="0" y="1988840"/>
            <a:ext cx="914400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3809977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ko-KR" altLang="en-US" dirty="0"/>
              <a:t>결손 </a:t>
            </a:r>
            <a:r>
              <a:rPr lang="ko-KR" altLang="en-US" dirty="0" smtClean="0"/>
              <a:t>데이터</a:t>
            </a:r>
            <a:endParaRPr lang="en-US" altLang="ko-KR" dirty="0" smtClean="0"/>
          </a:p>
          <a:p>
            <a:pPr lvl="1"/>
            <a:r>
              <a:rPr lang="en-US" altLang="ko-KR" dirty="0" err="1" smtClean="0">
                <a:sym typeface="Wingdings" pitchFamily="2" charset="2"/>
              </a:rPr>
              <a:t>NaN</a:t>
            </a:r>
            <a:r>
              <a:rPr lang="ko-KR" altLang="en-US" dirty="0">
                <a:sym typeface="Wingdings" pitchFamily="2" charset="2"/>
              </a:rPr>
              <a:t>을 다른 값으로 대체</a:t>
            </a:r>
            <a:r>
              <a:rPr lang="en-US" altLang="ko-KR" dirty="0">
                <a:sym typeface="Wingdings" pitchFamily="2" charset="2"/>
              </a:rPr>
              <a:t>: </a:t>
            </a:r>
            <a:r>
              <a:rPr lang="en-US" altLang="ko-KR" dirty="0" err="1">
                <a:sym typeface="Wingdings" pitchFamily="2" charset="2"/>
              </a:rPr>
              <a:t>fillna</a:t>
            </a:r>
            <a:r>
              <a:rPr lang="en-US" altLang="ko-KR" dirty="0">
                <a:sym typeface="Wingdings" pitchFamily="2" charset="2"/>
              </a:rPr>
              <a:t>()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138</a:t>
            </a:fld>
            <a:endParaRPr lang="en-US" altLang="ko-KR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57" b="18300"/>
          <a:stretch/>
        </p:blipFill>
        <p:spPr bwMode="auto">
          <a:xfrm>
            <a:off x="0" y="1873746"/>
            <a:ext cx="914400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73" b="18892"/>
          <a:stretch/>
        </p:blipFill>
        <p:spPr bwMode="auto">
          <a:xfrm>
            <a:off x="0" y="3962400"/>
            <a:ext cx="91440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4409747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apply lambda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139</a:t>
            </a:fld>
            <a:endParaRPr lang="en-US" altLang="ko-KR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12" b="24966"/>
          <a:stretch/>
        </p:blipFill>
        <p:spPr bwMode="auto">
          <a:xfrm>
            <a:off x="0" y="1628800"/>
            <a:ext cx="9144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4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00" b="11782"/>
          <a:stretch/>
        </p:blipFill>
        <p:spPr bwMode="auto">
          <a:xfrm>
            <a:off x="0" y="2852936"/>
            <a:ext cx="914400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00" b="14596"/>
          <a:stretch/>
        </p:blipFill>
        <p:spPr bwMode="auto">
          <a:xfrm>
            <a:off x="0" y="3976686"/>
            <a:ext cx="914400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129024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lgorithm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5998" b="1332"/>
          <a:stretch/>
        </p:blipFill>
        <p:spPr bwMode="auto">
          <a:xfrm>
            <a:off x="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길 찾기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19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apply lambda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140</a:t>
            </a:fld>
            <a:endParaRPr lang="en-US" altLang="ko-KR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6" b="18300"/>
          <a:stretch/>
        </p:blipFill>
        <p:spPr bwMode="auto">
          <a:xfrm>
            <a:off x="0" y="1628800"/>
            <a:ext cx="914400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02" b="14893"/>
          <a:stretch/>
        </p:blipFill>
        <p:spPr bwMode="auto">
          <a:xfrm>
            <a:off x="0" y="3621360"/>
            <a:ext cx="9144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6826495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apply lambda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141</a:t>
            </a:fld>
            <a:endParaRPr lang="en-US" altLang="ko-KR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61" b="17928"/>
          <a:stretch/>
        </p:blipFill>
        <p:spPr bwMode="auto">
          <a:xfrm>
            <a:off x="0" y="1628800"/>
            <a:ext cx="91440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5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7" b="2139"/>
          <a:stretch/>
        </p:blipFill>
        <p:spPr bwMode="auto">
          <a:xfrm>
            <a:off x="0" y="2852936"/>
            <a:ext cx="9144000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2496051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 자료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넘파이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)	https</a:t>
            </a:r>
            <a:r>
              <a:rPr lang="en-US" altLang="ko-KR" dirty="0"/>
              <a:t>://</a:t>
            </a:r>
            <a:r>
              <a:rPr lang="en-US" altLang="ko-KR" dirty="0" err="1" smtClean="0"/>
              <a:t>numpy.org</a:t>
            </a:r>
            <a:endParaRPr lang="en-US" altLang="ko-KR" dirty="0" smtClean="0"/>
          </a:p>
          <a:p>
            <a:r>
              <a:rPr lang="ko-KR" altLang="en-US" dirty="0" err="1" smtClean="0"/>
              <a:t>판다스</a:t>
            </a:r>
            <a:r>
              <a:rPr lang="en-US" altLang="ko-KR" dirty="0" smtClean="0"/>
              <a:t>(</a:t>
            </a:r>
            <a:r>
              <a:rPr lang="en-US" altLang="ko-KR" dirty="0"/>
              <a:t>Pandas</a:t>
            </a:r>
            <a:r>
              <a:rPr lang="en-US" altLang="ko-KR" dirty="0" smtClean="0"/>
              <a:t>)	https</a:t>
            </a:r>
            <a:r>
              <a:rPr lang="en-US" altLang="ko-KR" dirty="0"/>
              <a:t>://</a:t>
            </a:r>
            <a:r>
              <a:rPr lang="en-US" altLang="ko-KR" dirty="0" err="1" smtClean="0"/>
              <a:t>pandas.pydata.org</a:t>
            </a:r>
            <a:endParaRPr lang="en-US" altLang="ko-KR" dirty="0" smtClean="0"/>
          </a:p>
          <a:p>
            <a:r>
              <a:rPr lang="ko-KR" altLang="en-US" dirty="0" err="1" smtClean="0"/>
              <a:t>맷플롯립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)	https</a:t>
            </a:r>
            <a:r>
              <a:rPr lang="en-US" altLang="ko-KR" dirty="0"/>
              <a:t>://</a:t>
            </a:r>
            <a:r>
              <a:rPr lang="en-US" altLang="ko-KR" dirty="0" err="1" smtClean="0"/>
              <a:t>matplotlib.org</a:t>
            </a:r>
            <a:endParaRPr lang="en-US" altLang="ko-KR" dirty="0" smtClean="0"/>
          </a:p>
          <a:p>
            <a:r>
              <a:rPr lang="ko-KR" altLang="en-US" dirty="0" smtClean="0"/>
              <a:t>시본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Seaborn</a:t>
            </a:r>
            <a:r>
              <a:rPr lang="en-US" altLang="ko-KR" dirty="0" smtClean="0"/>
              <a:t>)		https</a:t>
            </a:r>
            <a:r>
              <a:rPr lang="en-US" altLang="ko-KR" dirty="0"/>
              <a:t>://</a:t>
            </a:r>
            <a:r>
              <a:rPr lang="en-US" altLang="ko-KR" dirty="0" err="1" smtClean="0"/>
              <a:t>seaborn.pydata.org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142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546398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규칙을 직접 코딩에서 기계 학습으로</a:t>
            </a:r>
          </a:p>
        </p:txBody>
      </p:sp>
      <p:pic>
        <p:nvPicPr>
          <p:cNvPr id="3074" name="Picture 2" descr="C:\Users\AKAII\Desktop\그림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639628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156176" y="2996952"/>
            <a:ext cx="2880320" cy="2952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REPEAT 2 TIMES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</a:t>
            </a:r>
            <a:r>
              <a:rPr lang="en-US" altLang="ko-KR" b="1" dirty="0" err="1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MOVE_FORWARD</a:t>
            </a:r>
            <a:endParaRPr lang="en-US" altLang="ko-KR" b="1" dirty="0" smtClean="0">
              <a:solidFill>
                <a:schemeClr val="tx1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</a:t>
            </a:r>
            <a:r>
              <a:rPr lang="en-US" altLang="ko-KR" b="1" dirty="0" err="1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TURN_LEFT</a:t>
            </a:r>
            <a:endParaRPr lang="en-US" altLang="ko-KR" b="1" dirty="0" smtClean="0">
              <a:solidFill>
                <a:schemeClr val="tx1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</a:t>
            </a:r>
            <a:r>
              <a:rPr lang="en-US" altLang="ko-KR" b="1" dirty="0" err="1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MOVE_FORWARD</a:t>
            </a:r>
            <a:endParaRPr lang="en-US" altLang="ko-KR" b="1" dirty="0" smtClean="0">
              <a:solidFill>
                <a:schemeClr val="tx1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b="1" dirty="0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REPEAT 2 TIMES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</a:t>
            </a:r>
            <a:r>
              <a:rPr lang="en-US" altLang="ko-KR" b="1" dirty="0" err="1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TURN_RIGHT</a:t>
            </a:r>
            <a:endParaRPr lang="en-US" altLang="ko-KR" b="1" dirty="0" smtClean="0">
              <a:solidFill>
                <a:schemeClr val="tx1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</a:t>
            </a:r>
            <a:r>
              <a:rPr lang="en-US" altLang="ko-KR" b="1" dirty="0" err="1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MOVE_FORWARD</a:t>
            </a:r>
            <a:endParaRPr lang="en-US" altLang="ko-KR" b="1" dirty="0" smtClean="0">
              <a:solidFill>
                <a:schemeClr val="tx1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</a:t>
            </a:r>
            <a:r>
              <a:rPr lang="en-US" altLang="ko-KR" b="1" dirty="0" err="1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MOVE_FORWARD</a:t>
            </a:r>
            <a:endParaRPr lang="en-US" altLang="ko-KR" b="1" dirty="0" smtClean="0">
              <a:solidFill>
                <a:schemeClr val="tx1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b="1" dirty="0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REPEAT 5 TIMES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</a:t>
            </a:r>
            <a:r>
              <a:rPr lang="en-US" altLang="ko-KR" b="1" dirty="0" err="1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MOVE_FORWARD</a:t>
            </a:r>
            <a:endParaRPr lang="ko-KR" altLang="en-US" b="1" dirty="0">
              <a:solidFill>
                <a:schemeClr val="tx1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842250" y="500422"/>
            <a:ext cx="1193800" cy="476250"/>
          </a:xfrm>
        </p:spPr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2161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규칙을 직접 코딩에서 기계 학습으로</a:t>
            </a:r>
          </a:p>
        </p:txBody>
      </p:sp>
      <p:pic>
        <p:nvPicPr>
          <p:cNvPr id="4098" name="Picture 2" descr="C:\Users\AKAII\Desktop\그림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9360"/>
            <a:ext cx="8638668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156176" y="2996952"/>
            <a:ext cx="2880320" cy="2952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REPEAT 2 TIMES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</a:t>
            </a:r>
            <a:r>
              <a:rPr lang="en-US" altLang="ko-KR" b="1" dirty="0" err="1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MOVE_FORWARD</a:t>
            </a:r>
            <a:endParaRPr lang="en-US" altLang="ko-KR" b="1" dirty="0" smtClean="0">
              <a:solidFill>
                <a:schemeClr val="tx1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</a:t>
            </a:r>
            <a:r>
              <a:rPr lang="en-US" altLang="ko-KR" b="1" dirty="0" err="1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TURN_LEFT</a:t>
            </a:r>
            <a:endParaRPr lang="en-US" altLang="ko-KR" b="1" dirty="0" smtClean="0">
              <a:solidFill>
                <a:schemeClr val="tx1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</a:t>
            </a:r>
            <a:r>
              <a:rPr lang="en-US" altLang="ko-KR" b="1" dirty="0" err="1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MOVE_FORWARD</a:t>
            </a:r>
            <a:endParaRPr lang="en-US" altLang="ko-KR" b="1" dirty="0" smtClean="0">
              <a:solidFill>
                <a:schemeClr val="tx1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b="1" dirty="0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REPEAT 2 TIMES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</a:t>
            </a:r>
            <a:r>
              <a:rPr lang="en-US" altLang="ko-KR" b="1" dirty="0" err="1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TURN_RIGHT</a:t>
            </a:r>
            <a:endParaRPr lang="en-US" altLang="ko-KR" b="1" dirty="0" smtClean="0">
              <a:solidFill>
                <a:schemeClr val="tx1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</a:t>
            </a:r>
            <a:r>
              <a:rPr lang="en-US" altLang="ko-KR" b="1" dirty="0" err="1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MOVE_FORWARD</a:t>
            </a:r>
            <a:endParaRPr lang="en-US" altLang="ko-KR" b="1" dirty="0" smtClean="0">
              <a:solidFill>
                <a:schemeClr val="tx1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</a:t>
            </a:r>
            <a:r>
              <a:rPr lang="en-US" altLang="ko-KR" b="1" dirty="0" err="1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MOVE_FORWARD</a:t>
            </a:r>
            <a:endParaRPr lang="en-US" altLang="ko-KR" b="1" dirty="0" smtClean="0">
              <a:solidFill>
                <a:schemeClr val="tx1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b="1" dirty="0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REPEAT 5 TIMES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</a:t>
            </a:r>
            <a:r>
              <a:rPr lang="en-US" altLang="ko-KR" b="1" dirty="0" err="1" smtClean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MOVE_FORWARD</a:t>
            </a:r>
            <a:endParaRPr lang="ko-KR" altLang="en-US" b="1" dirty="0">
              <a:solidFill>
                <a:schemeClr val="tx1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842250" y="500422"/>
            <a:ext cx="1193800" cy="476250"/>
          </a:xfrm>
        </p:spPr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77161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KAII\Desktop\그림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639628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좌수법</a:t>
            </a:r>
            <a:endParaRPr lang="ko-KR" altLang="en-US" dirty="0"/>
          </a:p>
        </p:txBody>
      </p:sp>
      <p:sp>
        <p:nvSpPr>
          <p:cNvPr id="3" name="자유형 2"/>
          <p:cNvSpPr/>
          <p:nvPr/>
        </p:nvSpPr>
        <p:spPr>
          <a:xfrm>
            <a:off x="403762" y="1437671"/>
            <a:ext cx="7932717" cy="4381995"/>
          </a:xfrm>
          <a:custGeom>
            <a:avLst/>
            <a:gdLst>
              <a:gd name="connsiteX0" fmla="*/ 344384 w 7932717"/>
              <a:gd name="connsiteY0" fmla="*/ 4381995 h 4381995"/>
              <a:gd name="connsiteX1" fmla="*/ 1128156 w 7932717"/>
              <a:gd name="connsiteY1" fmla="*/ 4381995 h 4381995"/>
              <a:gd name="connsiteX2" fmla="*/ 1128156 w 7932717"/>
              <a:gd name="connsiteY2" fmla="*/ 2861954 h 4381995"/>
              <a:gd name="connsiteX3" fmla="*/ 0 w 7932717"/>
              <a:gd name="connsiteY3" fmla="*/ 2861954 h 4381995"/>
              <a:gd name="connsiteX4" fmla="*/ 0 w 7932717"/>
              <a:gd name="connsiteY4" fmla="*/ 0 h 4381995"/>
              <a:gd name="connsiteX5" fmla="*/ 7932717 w 7932717"/>
              <a:gd name="connsiteY5" fmla="*/ 0 h 4381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32717" h="4381995">
                <a:moveTo>
                  <a:pt x="344384" y="4381995"/>
                </a:moveTo>
                <a:lnTo>
                  <a:pt x="1128156" y="4381995"/>
                </a:lnTo>
                <a:lnTo>
                  <a:pt x="1128156" y="2861954"/>
                </a:lnTo>
                <a:lnTo>
                  <a:pt x="0" y="2861954"/>
                </a:lnTo>
                <a:lnTo>
                  <a:pt x="0" y="0"/>
                </a:lnTo>
                <a:lnTo>
                  <a:pt x="7932717" y="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842250" y="500422"/>
            <a:ext cx="1193800" cy="476250"/>
          </a:xfrm>
        </p:spPr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07716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좌수법</a:t>
            </a:r>
            <a:endParaRPr lang="ko-KR" altLang="en-US" dirty="0"/>
          </a:p>
        </p:txBody>
      </p:sp>
      <p:pic>
        <p:nvPicPr>
          <p:cNvPr id="6146" name="Picture 2" descr="C:\Users\AKAII\Desktop\그림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9360"/>
            <a:ext cx="863867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자유형 4"/>
          <p:cNvSpPr/>
          <p:nvPr/>
        </p:nvSpPr>
        <p:spPr>
          <a:xfrm>
            <a:off x="463138" y="1497647"/>
            <a:ext cx="8205849" cy="4952010"/>
          </a:xfrm>
          <a:custGeom>
            <a:avLst/>
            <a:gdLst>
              <a:gd name="connsiteX0" fmla="*/ 249381 w 8205849"/>
              <a:gd name="connsiteY0" fmla="*/ 4239491 h 4952010"/>
              <a:gd name="connsiteX1" fmla="*/ 1080654 w 8205849"/>
              <a:gd name="connsiteY1" fmla="*/ 4239491 h 4952010"/>
              <a:gd name="connsiteX2" fmla="*/ 1080654 w 8205849"/>
              <a:gd name="connsiteY2" fmla="*/ 2790701 h 4952010"/>
              <a:gd name="connsiteX3" fmla="*/ 0 w 8205849"/>
              <a:gd name="connsiteY3" fmla="*/ 2790701 h 4952010"/>
              <a:gd name="connsiteX4" fmla="*/ 0 w 8205849"/>
              <a:gd name="connsiteY4" fmla="*/ 0 h 4952010"/>
              <a:gd name="connsiteX5" fmla="*/ 8205849 w 8205849"/>
              <a:gd name="connsiteY5" fmla="*/ 0 h 4952010"/>
              <a:gd name="connsiteX6" fmla="*/ 8205849 w 8205849"/>
              <a:gd name="connsiteY6" fmla="*/ 4952010 h 4952010"/>
              <a:gd name="connsiteX7" fmla="*/ 7552706 w 8205849"/>
              <a:gd name="connsiteY7" fmla="*/ 4952010 h 4952010"/>
              <a:gd name="connsiteX8" fmla="*/ 7552706 w 8205849"/>
              <a:gd name="connsiteY8" fmla="*/ 3883231 h 4952010"/>
              <a:gd name="connsiteX9" fmla="*/ 6032665 w 8205849"/>
              <a:gd name="connsiteY9" fmla="*/ 3883231 h 4952010"/>
              <a:gd name="connsiteX10" fmla="*/ 6032665 w 8205849"/>
              <a:gd name="connsiteY10" fmla="*/ 4940135 h 4952010"/>
              <a:gd name="connsiteX11" fmla="*/ 3253839 w 8205849"/>
              <a:gd name="connsiteY11" fmla="*/ 4940135 h 4952010"/>
              <a:gd name="connsiteX12" fmla="*/ 3253839 w 8205849"/>
              <a:gd name="connsiteY12" fmla="*/ 2790701 h 4952010"/>
              <a:gd name="connsiteX13" fmla="*/ 1698171 w 8205849"/>
              <a:gd name="connsiteY13" fmla="*/ 2790701 h 4952010"/>
              <a:gd name="connsiteX14" fmla="*/ 1698171 w 8205849"/>
              <a:gd name="connsiteY14" fmla="*/ 4940135 h 4952010"/>
              <a:gd name="connsiteX15" fmla="*/ 11875 w 8205849"/>
              <a:gd name="connsiteY15" fmla="*/ 4940135 h 4952010"/>
              <a:gd name="connsiteX16" fmla="*/ 11875 w 8205849"/>
              <a:gd name="connsiteY16" fmla="*/ 4322618 h 4952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205849" h="4952010">
                <a:moveTo>
                  <a:pt x="249381" y="4239491"/>
                </a:moveTo>
                <a:lnTo>
                  <a:pt x="1080654" y="4239491"/>
                </a:lnTo>
                <a:lnTo>
                  <a:pt x="1080654" y="2790701"/>
                </a:lnTo>
                <a:lnTo>
                  <a:pt x="0" y="2790701"/>
                </a:lnTo>
                <a:lnTo>
                  <a:pt x="0" y="0"/>
                </a:lnTo>
                <a:lnTo>
                  <a:pt x="8205849" y="0"/>
                </a:lnTo>
                <a:lnTo>
                  <a:pt x="8205849" y="4952010"/>
                </a:lnTo>
                <a:lnTo>
                  <a:pt x="7552706" y="4952010"/>
                </a:lnTo>
                <a:lnTo>
                  <a:pt x="7552706" y="3883231"/>
                </a:lnTo>
                <a:lnTo>
                  <a:pt x="6032665" y="3883231"/>
                </a:lnTo>
                <a:lnTo>
                  <a:pt x="6032665" y="4940135"/>
                </a:lnTo>
                <a:lnTo>
                  <a:pt x="3253839" y="4940135"/>
                </a:lnTo>
                <a:lnTo>
                  <a:pt x="3253839" y="2790701"/>
                </a:lnTo>
                <a:lnTo>
                  <a:pt x="1698171" y="2790701"/>
                </a:lnTo>
                <a:lnTo>
                  <a:pt x="1698171" y="4940135"/>
                </a:lnTo>
                <a:lnTo>
                  <a:pt x="11875" y="4940135"/>
                </a:lnTo>
                <a:lnTo>
                  <a:pt x="11875" y="4322618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842250" y="500422"/>
            <a:ext cx="1193800" cy="476250"/>
          </a:xfrm>
        </p:spPr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7567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깊이 우선 탐색</a:t>
            </a:r>
            <a:endParaRPr lang="ko-KR" altLang="en-US" dirty="0"/>
          </a:p>
        </p:txBody>
      </p:sp>
      <p:pic>
        <p:nvPicPr>
          <p:cNvPr id="6146" name="Picture 2" descr="C:\Users\AKAII\Desktop\그림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9360"/>
            <a:ext cx="863867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>
          <a:xfrm>
            <a:off x="475014" y="1509524"/>
            <a:ext cx="8205849" cy="4952011"/>
          </a:xfrm>
          <a:custGeom>
            <a:avLst/>
            <a:gdLst>
              <a:gd name="connsiteX0" fmla="*/ 249382 w 8205849"/>
              <a:gd name="connsiteY0" fmla="*/ 4239491 h 4952011"/>
              <a:gd name="connsiteX1" fmla="*/ 1080655 w 8205849"/>
              <a:gd name="connsiteY1" fmla="*/ 4239491 h 4952011"/>
              <a:gd name="connsiteX2" fmla="*/ 1080655 w 8205849"/>
              <a:gd name="connsiteY2" fmla="*/ 2790702 h 4952011"/>
              <a:gd name="connsiteX3" fmla="*/ 0 w 8205849"/>
              <a:gd name="connsiteY3" fmla="*/ 2790702 h 4952011"/>
              <a:gd name="connsiteX4" fmla="*/ 0 w 8205849"/>
              <a:gd name="connsiteY4" fmla="*/ 0 h 4952011"/>
              <a:gd name="connsiteX5" fmla="*/ 8205849 w 8205849"/>
              <a:gd name="connsiteY5" fmla="*/ 0 h 4952011"/>
              <a:gd name="connsiteX6" fmla="*/ 8205849 w 8205849"/>
              <a:gd name="connsiteY6" fmla="*/ 4952011 h 4952011"/>
              <a:gd name="connsiteX7" fmla="*/ 7552706 w 8205849"/>
              <a:gd name="connsiteY7" fmla="*/ 4952011 h 4952011"/>
              <a:gd name="connsiteX8" fmla="*/ 7552706 w 8205849"/>
              <a:gd name="connsiteY8" fmla="*/ 3883231 h 4952011"/>
              <a:gd name="connsiteX9" fmla="*/ 6020790 w 8205849"/>
              <a:gd name="connsiteY9" fmla="*/ 3883231 h 4952011"/>
              <a:gd name="connsiteX10" fmla="*/ 6020790 w 8205849"/>
              <a:gd name="connsiteY10" fmla="*/ 4940135 h 4952011"/>
              <a:gd name="connsiteX11" fmla="*/ 3253839 w 8205849"/>
              <a:gd name="connsiteY11" fmla="*/ 4940135 h 4952011"/>
              <a:gd name="connsiteX12" fmla="*/ 3253839 w 8205849"/>
              <a:gd name="connsiteY12" fmla="*/ 2790702 h 4952011"/>
              <a:gd name="connsiteX13" fmla="*/ 2161309 w 8205849"/>
              <a:gd name="connsiteY13" fmla="*/ 2790702 h 4952011"/>
              <a:gd name="connsiteX14" fmla="*/ 2161309 w 8205849"/>
              <a:gd name="connsiteY14" fmla="*/ 2125683 h 4952011"/>
              <a:gd name="connsiteX15" fmla="*/ 3871356 w 8205849"/>
              <a:gd name="connsiteY15" fmla="*/ 2125683 h 4952011"/>
              <a:gd name="connsiteX16" fmla="*/ 3871356 w 8205849"/>
              <a:gd name="connsiteY16" fmla="*/ 4322618 h 4952011"/>
              <a:gd name="connsiteX17" fmla="*/ 5415148 w 8205849"/>
              <a:gd name="connsiteY17" fmla="*/ 4322618 h 4952011"/>
              <a:gd name="connsiteX18" fmla="*/ 5415148 w 8205849"/>
              <a:gd name="connsiteY18" fmla="*/ 2434442 h 495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205849" h="4952011">
                <a:moveTo>
                  <a:pt x="249382" y="4239491"/>
                </a:moveTo>
                <a:lnTo>
                  <a:pt x="1080655" y="4239491"/>
                </a:lnTo>
                <a:lnTo>
                  <a:pt x="1080655" y="2790702"/>
                </a:lnTo>
                <a:lnTo>
                  <a:pt x="0" y="2790702"/>
                </a:lnTo>
                <a:lnTo>
                  <a:pt x="0" y="0"/>
                </a:lnTo>
                <a:lnTo>
                  <a:pt x="8205849" y="0"/>
                </a:lnTo>
                <a:lnTo>
                  <a:pt x="8205849" y="4952011"/>
                </a:lnTo>
                <a:lnTo>
                  <a:pt x="7552706" y="4952011"/>
                </a:lnTo>
                <a:lnTo>
                  <a:pt x="7552706" y="3883231"/>
                </a:lnTo>
                <a:lnTo>
                  <a:pt x="6020790" y="3883231"/>
                </a:lnTo>
                <a:lnTo>
                  <a:pt x="6020790" y="4940135"/>
                </a:lnTo>
                <a:lnTo>
                  <a:pt x="3253839" y="4940135"/>
                </a:lnTo>
                <a:lnTo>
                  <a:pt x="3253839" y="2790702"/>
                </a:lnTo>
                <a:lnTo>
                  <a:pt x="2161309" y="2790702"/>
                </a:lnTo>
                <a:lnTo>
                  <a:pt x="2161309" y="2125683"/>
                </a:lnTo>
                <a:lnTo>
                  <a:pt x="3871356" y="2125683"/>
                </a:lnTo>
                <a:lnTo>
                  <a:pt x="3871356" y="4322618"/>
                </a:lnTo>
                <a:lnTo>
                  <a:pt x="5415148" y="4322618"/>
                </a:lnTo>
                <a:lnTo>
                  <a:pt x="5415148" y="2434442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842250" y="500422"/>
            <a:ext cx="1193800" cy="476250"/>
          </a:xfrm>
        </p:spPr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0250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머신 러닝</a:t>
            </a:r>
            <a:r>
              <a:rPr lang="en-US" altLang="ko-KR" dirty="0" smtClean="0"/>
              <a:t>(Machine Learning)</a:t>
            </a:r>
            <a:r>
              <a:rPr lang="ko-KR" altLang="en-US" dirty="0" smtClean="0"/>
              <a:t>의 개념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애플리케이션을 수정하지 않고도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데이터를 기반으로 패턴을 학습하고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결과를 예측하는 알고리즘 기법을 통칭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REF: (</a:t>
            </a:r>
            <a:r>
              <a:rPr lang="ko-KR" altLang="en-US" sz="2000" dirty="0" smtClean="0"/>
              <a:t>교재</a:t>
            </a:r>
            <a:r>
              <a:rPr lang="en-US" altLang="ko-KR" sz="2000" dirty="0" smtClean="0"/>
              <a:t>) </a:t>
            </a:r>
            <a:r>
              <a:rPr lang="ko-KR" altLang="en-US" sz="2000" dirty="0" err="1" smtClean="0"/>
              <a:t>파이썬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머신러닝</a:t>
            </a:r>
            <a:r>
              <a:rPr lang="ko-KR" altLang="en-US" sz="2000" dirty="0" smtClean="0"/>
              <a:t> 완벽 가이드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2</a:t>
            </a:fld>
            <a:endParaRPr lang="en-US" altLang="ko-K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너비 우선 탐색</a:t>
            </a:r>
            <a:endParaRPr lang="ko-KR" altLang="en-US" dirty="0"/>
          </a:p>
        </p:txBody>
      </p:sp>
      <p:pic>
        <p:nvPicPr>
          <p:cNvPr id="6146" name="Picture 2" descr="C:\Users\AKAII\Desktop\그림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9360"/>
            <a:ext cx="863867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자유형 4"/>
          <p:cNvSpPr/>
          <p:nvPr/>
        </p:nvSpPr>
        <p:spPr>
          <a:xfrm>
            <a:off x="760022" y="3943964"/>
            <a:ext cx="1104405" cy="2149434"/>
          </a:xfrm>
          <a:custGeom>
            <a:avLst/>
            <a:gdLst>
              <a:gd name="connsiteX0" fmla="*/ 0 w 1104405"/>
              <a:gd name="connsiteY0" fmla="*/ 2149434 h 2149434"/>
              <a:gd name="connsiteX1" fmla="*/ 1104405 w 1104405"/>
              <a:gd name="connsiteY1" fmla="*/ 2149434 h 2149434"/>
              <a:gd name="connsiteX2" fmla="*/ 1104405 w 1104405"/>
              <a:gd name="connsiteY2" fmla="*/ 0 h 214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4405" h="2149434">
                <a:moveTo>
                  <a:pt x="0" y="2149434"/>
                </a:moveTo>
                <a:lnTo>
                  <a:pt x="1104405" y="2149434"/>
                </a:lnTo>
                <a:lnTo>
                  <a:pt x="1104405" y="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760022" y="3943964"/>
            <a:ext cx="2227803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175170" y="5048369"/>
            <a:ext cx="1133135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748145" y="1794530"/>
            <a:ext cx="6507678" cy="2149434"/>
          </a:xfrm>
          <a:custGeom>
            <a:avLst/>
            <a:gdLst>
              <a:gd name="connsiteX0" fmla="*/ 0 w 6507678"/>
              <a:gd name="connsiteY0" fmla="*/ 2149434 h 2149434"/>
              <a:gd name="connsiteX1" fmla="*/ 0 w 6507678"/>
              <a:gd name="connsiteY1" fmla="*/ 0 h 2149434"/>
              <a:gd name="connsiteX2" fmla="*/ 6507678 w 6507678"/>
              <a:gd name="connsiteY2" fmla="*/ 0 h 214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07678" h="2149434">
                <a:moveTo>
                  <a:pt x="0" y="2149434"/>
                </a:moveTo>
                <a:lnTo>
                  <a:pt x="0" y="0"/>
                </a:lnTo>
                <a:lnTo>
                  <a:pt x="6507678" y="0"/>
                </a:lnTo>
              </a:path>
            </a:pathLst>
          </a:custGeom>
          <a:noFill/>
          <a:ln w="571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175169" y="1794530"/>
            <a:ext cx="0" cy="199511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 15"/>
          <p:cNvSpPr/>
          <p:nvPr/>
        </p:nvSpPr>
        <p:spPr>
          <a:xfrm>
            <a:off x="3009900" y="3939760"/>
            <a:ext cx="1333500" cy="2200275"/>
          </a:xfrm>
          <a:custGeom>
            <a:avLst/>
            <a:gdLst>
              <a:gd name="connsiteX0" fmla="*/ 0 w 1333500"/>
              <a:gd name="connsiteY0" fmla="*/ 0 h 2200275"/>
              <a:gd name="connsiteX1" fmla="*/ 1038225 w 1333500"/>
              <a:gd name="connsiteY1" fmla="*/ 0 h 2200275"/>
              <a:gd name="connsiteX2" fmla="*/ 1038225 w 1333500"/>
              <a:gd name="connsiteY2" fmla="*/ 2200275 h 2200275"/>
              <a:gd name="connsiteX3" fmla="*/ 1333500 w 1333500"/>
              <a:gd name="connsiteY3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0" h="2200275">
                <a:moveTo>
                  <a:pt x="0" y="0"/>
                </a:moveTo>
                <a:lnTo>
                  <a:pt x="1038225" y="0"/>
                </a:lnTo>
                <a:lnTo>
                  <a:pt x="1038225" y="2200275"/>
                </a:lnTo>
                <a:lnTo>
                  <a:pt x="1333500" y="2200275"/>
                </a:lnTo>
              </a:path>
            </a:pathLst>
          </a:cu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4343401" y="4092160"/>
            <a:ext cx="1819275" cy="2047875"/>
          </a:xfrm>
          <a:custGeom>
            <a:avLst/>
            <a:gdLst>
              <a:gd name="connsiteX0" fmla="*/ 0 w 1819275"/>
              <a:gd name="connsiteY0" fmla="*/ 2047875 h 2047875"/>
              <a:gd name="connsiteX1" fmla="*/ 1819275 w 1819275"/>
              <a:gd name="connsiteY1" fmla="*/ 2047875 h 2047875"/>
              <a:gd name="connsiteX2" fmla="*/ 1819275 w 1819275"/>
              <a:gd name="connsiteY2" fmla="*/ 0 h 204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9275" h="2047875">
                <a:moveTo>
                  <a:pt x="0" y="2047875"/>
                </a:moveTo>
                <a:lnTo>
                  <a:pt x="1819275" y="2047875"/>
                </a:lnTo>
                <a:lnTo>
                  <a:pt x="1819275" y="0"/>
                </a:lnTo>
              </a:path>
            </a:pathLst>
          </a:custGeom>
          <a:noFill/>
          <a:ln w="571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842250" y="500422"/>
            <a:ext cx="1193800" cy="476250"/>
          </a:xfrm>
        </p:spPr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9009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다익스트라</a:t>
            </a:r>
            <a:r>
              <a:rPr lang="ko-KR" altLang="en-US" dirty="0" smtClean="0"/>
              <a:t> 알고리즘</a:t>
            </a:r>
            <a:endParaRPr lang="ko-KR" altLang="en-US" dirty="0"/>
          </a:p>
        </p:txBody>
      </p:sp>
      <p:pic>
        <p:nvPicPr>
          <p:cNvPr id="6146" name="Picture 2" descr="C:\Users\AKAII\Desktop\그림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9360"/>
            <a:ext cx="863867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자유형 4"/>
          <p:cNvSpPr/>
          <p:nvPr/>
        </p:nvSpPr>
        <p:spPr>
          <a:xfrm>
            <a:off x="760022" y="3943964"/>
            <a:ext cx="1104405" cy="2149434"/>
          </a:xfrm>
          <a:custGeom>
            <a:avLst/>
            <a:gdLst>
              <a:gd name="connsiteX0" fmla="*/ 0 w 1104405"/>
              <a:gd name="connsiteY0" fmla="*/ 2149434 h 2149434"/>
              <a:gd name="connsiteX1" fmla="*/ 1104405 w 1104405"/>
              <a:gd name="connsiteY1" fmla="*/ 2149434 h 2149434"/>
              <a:gd name="connsiteX2" fmla="*/ 1104405 w 1104405"/>
              <a:gd name="connsiteY2" fmla="*/ 0 h 214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4405" h="2149434">
                <a:moveTo>
                  <a:pt x="0" y="2149434"/>
                </a:moveTo>
                <a:lnTo>
                  <a:pt x="1104405" y="2149434"/>
                </a:lnTo>
                <a:lnTo>
                  <a:pt x="1104405" y="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760022" y="3943964"/>
            <a:ext cx="2227803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175170" y="5048369"/>
            <a:ext cx="1133135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748145" y="1794530"/>
            <a:ext cx="6507678" cy="2149434"/>
          </a:xfrm>
          <a:custGeom>
            <a:avLst/>
            <a:gdLst>
              <a:gd name="connsiteX0" fmla="*/ 0 w 6507678"/>
              <a:gd name="connsiteY0" fmla="*/ 2149434 h 2149434"/>
              <a:gd name="connsiteX1" fmla="*/ 0 w 6507678"/>
              <a:gd name="connsiteY1" fmla="*/ 0 h 2149434"/>
              <a:gd name="connsiteX2" fmla="*/ 6507678 w 6507678"/>
              <a:gd name="connsiteY2" fmla="*/ 0 h 214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07678" h="2149434">
                <a:moveTo>
                  <a:pt x="0" y="2149434"/>
                </a:moveTo>
                <a:lnTo>
                  <a:pt x="0" y="0"/>
                </a:lnTo>
                <a:lnTo>
                  <a:pt x="6507678" y="0"/>
                </a:lnTo>
              </a:path>
            </a:pathLst>
          </a:custGeom>
          <a:noFill/>
          <a:ln w="571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175169" y="1794530"/>
            <a:ext cx="0" cy="199511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 rot="16200000" flipH="1">
            <a:off x="4518960" y="5310531"/>
            <a:ext cx="1454232" cy="1843508"/>
            <a:chOff x="953731" y="2555101"/>
            <a:chExt cx="1454232" cy="1843508"/>
          </a:xfrm>
        </p:grpSpPr>
        <p:sp>
          <p:nvSpPr>
            <p:cNvPr id="15" name="자유형 14"/>
            <p:cNvSpPr/>
            <p:nvPr/>
          </p:nvSpPr>
          <p:spPr>
            <a:xfrm>
              <a:off x="953731" y="2555101"/>
              <a:ext cx="1454232" cy="1843508"/>
            </a:xfrm>
            <a:custGeom>
              <a:avLst/>
              <a:gdLst>
                <a:gd name="connsiteX0" fmla="*/ 226887 w 1454232"/>
                <a:gd name="connsiteY0" fmla="*/ 14479 h 1843508"/>
                <a:gd name="connsiteX1" fmla="*/ 1083413 w 1454232"/>
                <a:gd name="connsiteY1" fmla="*/ 118651 h 1843508"/>
                <a:gd name="connsiteX2" fmla="*/ 1430654 w 1454232"/>
                <a:gd name="connsiteY2" fmla="*/ 697385 h 1843508"/>
                <a:gd name="connsiteX3" fmla="*/ 1372780 w 1454232"/>
                <a:gd name="connsiteY3" fmla="*/ 1322418 h 1843508"/>
                <a:gd name="connsiteX4" fmla="*/ 967666 w 1454232"/>
                <a:gd name="connsiteY4" fmla="*/ 1843279 h 1843508"/>
                <a:gd name="connsiteX5" fmla="*/ 18542 w 1454232"/>
                <a:gd name="connsiteY5" fmla="*/ 1380291 h 1843508"/>
                <a:gd name="connsiteX6" fmla="*/ 400507 w 1454232"/>
                <a:gd name="connsiteY6" fmla="*/ 789983 h 1843508"/>
                <a:gd name="connsiteX7" fmla="*/ 6968 w 1454232"/>
                <a:gd name="connsiteY7" fmla="*/ 326995 h 1843508"/>
                <a:gd name="connsiteX8" fmla="*/ 226887 w 1454232"/>
                <a:gd name="connsiteY8" fmla="*/ 14479 h 1843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4232" h="1843508">
                  <a:moveTo>
                    <a:pt x="226887" y="14479"/>
                  </a:moveTo>
                  <a:cubicBezTo>
                    <a:pt x="406294" y="-20245"/>
                    <a:pt x="882785" y="4833"/>
                    <a:pt x="1083413" y="118651"/>
                  </a:cubicBezTo>
                  <a:cubicBezTo>
                    <a:pt x="1284041" y="232469"/>
                    <a:pt x="1382426" y="496757"/>
                    <a:pt x="1430654" y="697385"/>
                  </a:cubicBezTo>
                  <a:cubicBezTo>
                    <a:pt x="1478882" y="898013"/>
                    <a:pt x="1449945" y="1131436"/>
                    <a:pt x="1372780" y="1322418"/>
                  </a:cubicBezTo>
                  <a:cubicBezTo>
                    <a:pt x="1295615" y="1513400"/>
                    <a:pt x="1193372" y="1833634"/>
                    <a:pt x="967666" y="1843279"/>
                  </a:cubicBezTo>
                  <a:cubicBezTo>
                    <a:pt x="741960" y="1852924"/>
                    <a:pt x="113069" y="1555840"/>
                    <a:pt x="18542" y="1380291"/>
                  </a:cubicBezTo>
                  <a:cubicBezTo>
                    <a:pt x="-75985" y="1204742"/>
                    <a:pt x="402436" y="965532"/>
                    <a:pt x="400507" y="789983"/>
                  </a:cubicBezTo>
                  <a:cubicBezTo>
                    <a:pt x="398578" y="614434"/>
                    <a:pt x="37834" y="456246"/>
                    <a:pt x="6968" y="326995"/>
                  </a:cubicBezTo>
                  <a:cubicBezTo>
                    <a:pt x="-23898" y="197744"/>
                    <a:pt x="47480" y="49203"/>
                    <a:pt x="226887" y="14479"/>
                  </a:cubicBezTo>
                  <a:close/>
                </a:path>
              </a:pathLst>
            </a:custGeom>
            <a:solidFill>
              <a:srgbClr val="558ED5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23269" y="2661888"/>
              <a:ext cx="510774" cy="129787"/>
            </a:xfrm>
            <a:custGeom>
              <a:avLst/>
              <a:gdLst>
                <a:gd name="connsiteX0" fmla="*/ 22625 w 510774"/>
                <a:gd name="connsiteY0" fmla="*/ 35013 h 129787"/>
                <a:gd name="connsiteX1" fmla="*/ 184670 w 510774"/>
                <a:gd name="connsiteY1" fmla="*/ 289 h 129787"/>
                <a:gd name="connsiteX2" fmla="*/ 485612 w 510774"/>
                <a:gd name="connsiteY2" fmla="*/ 23439 h 129787"/>
                <a:gd name="connsiteX3" fmla="*/ 474037 w 510774"/>
                <a:gd name="connsiteY3" fmla="*/ 104461 h 129787"/>
                <a:gd name="connsiteX4" fmla="*/ 311992 w 510774"/>
                <a:gd name="connsiteY4" fmla="*/ 81312 h 129787"/>
                <a:gd name="connsiteX5" fmla="*/ 103647 w 510774"/>
                <a:gd name="connsiteY5" fmla="*/ 104461 h 129787"/>
                <a:gd name="connsiteX6" fmla="*/ 11050 w 510774"/>
                <a:gd name="connsiteY6" fmla="*/ 127611 h 129787"/>
                <a:gd name="connsiteX7" fmla="*/ 22625 w 510774"/>
                <a:gd name="connsiteY7" fmla="*/ 35013 h 12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0774" h="129787">
                  <a:moveTo>
                    <a:pt x="22625" y="35013"/>
                  </a:moveTo>
                  <a:cubicBezTo>
                    <a:pt x="51562" y="13793"/>
                    <a:pt x="107506" y="2218"/>
                    <a:pt x="184670" y="289"/>
                  </a:cubicBezTo>
                  <a:cubicBezTo>
                    <a:pt x="261834" y="-1640"/>
                    <a:pt x="437384" y="6077"/>
                    <a:pt x="485612" y="23439"/>
                  </a:cubicBezTo>
                  <a:cubicBezTo>
                    <a:pt x="533840" y="40801"/>
                    <a:pt x="502974" y="94816"/>
                    <a:pt x="474037" y="104461"/>
                  </a:cubicBezTo>
                  <a:cubicBezTo>
                    <a:pt x="445100" y="114107"/>
                    <a:pt x="373724" y="81312"/>
                    <a:pt x="311992" y="81312"/>
                  </a:cubicBezTo>
                  <a:cubicBezTo>
                    <a:pt x="250260" y="81312"/>
                    <a:pt x="153804" y="96745"/>
                    <a:pt x="103647" y="104461"/>
                  </a:cubicBezTo>
                  <a:cubicBezTo>
                    <a:pt x="53490" y="112178"/>
                    <a:pt x="26483" y="137256"/>
                    <a:pt x="11050" y="127611"/>
                  </a:cubicBezTo>
                  <a:cubicBezTo>
                    <a:pt x="-4383" y="117966"/>
                    <a:pt x="-6312" y="56233"/>
                    <a:pt x="22625" y="35013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249771" y="3458783"/>
              <a:ext cx="197654" cy="223018"/>
            </a:xfrm>
            <a:custGeom>
              <a:avLst/>
              <a:gdLst>
                <a:gd name="connsiteX0" fmla="*/ 150766 w 197654"/>
                <a:gd name="connsiteY0" fmla="*/ 2047 h 223018"/>
                <a:gd name="connsiteX1" fmla="*/ 81318 w 197654"/>
                <a:gd name="connsiteY1" fmla="*/ 117794 h 223018"/>
                <a:gd name="connsiteX2" fmla="*/ 295 w 197654"/>
                <a:gd name="connsiteY2" fmla="*/ 175668 h 223018"/>
                <a:gd name="connsiteX3" fmla="*/ 58168 w 197654"/>
                <a:gd name="connsiteY3" fmla="*/ 221966 h 223018"/>
                <a:gd name="connsiteX4" fmla="*/ 162340 w 197654"/>
                <a:gd name="connsiteY4" fmla="*/ 129369 h 223018"/>
                <a:gd name="connsiteX5" fmla="*/ 197064 w 197654"/>
                <a:gd name="connsiteY5" fmla="*/ 48346 h 223018"/>
                <a:gd name="connsiteX6" fmla="*/ 150766 w 197654"/>
                <a:gd name="connsiteY6" fmla="*/ 2047 h 22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7654" h="223018">
                  <a:moveTo>
                    <a:pt x="150766" y="2047"/>
                  </a:moveTo>
                  <a:cubicBezTo>
                    <a:pt x="131475" y="13622"/>
                    <a:pt x="106397" y="88857"/>
                    <a:pt x="81318" y="117794"/>
                  </a:cubicBezTo>
                  <a:cubicBezTo>
                    <a:pt x="56239" y="146731"/>
                    <a:pt x="4153" y="158306"/>
                    <a:pt x="295" y="175668"/>
                  </a:cubicBezTo>
                  <a:cubicBezTo>
                    <a:pt x="-3563" y="193030"/>
                    <a:pt x="31160" y="229683"/>
                    <a:pt x="58168" y="221966"/>
                  </a:cubicBezTo>
                  <a:cubicBezTo>
                    <a:pt x="85175" y="214250"/>
                    <a:pt x="139191" y="158306"/>
                    <a:pt x="162340" y="129369"/>
                  </a:cubicBezTo>
                  <a:cubicBezTo>
                    <a:pt x="185489" y="100432"/>
                    <a:pt x="200922" y="65708"/>
                    <a:pt x="197064" y="48346"/>
                  </a:cubicBezTo>
                  <a:cubicBezTo>
                    <a:pt x="193206" y="30984"/>
                    <a:pt x="170057" y="-9528"/>
                    <a:pt x="150766" y="204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자유형 5"/>
          <p:cNvSpPr/>
          <p:nvPr/>
        </p:nvSpPr>
        <p:spPr>
          <a:xfrm>
            <a:off x="3009900" y="3939760"/>
            <a:ext cx="1333500" cy="2200275"/>
          </a:xfrm>
          <a:custGeom>
            <a:avLst/>
            <a:gdLst>
              <a:gd name="connsiteX0" fmla="*/ 0 w 1333500"/>
              <a:gd name="connsiteY0" fmla="*/ 0 h 2200275"/>
              <a:gd name="connsiteX1" fmla="*/ 1038225 w 1333500"/>
              <a:gd name="connsiteY1" fmla="*/ 0 h 2200275"/>
              <a:gd name="connsiteX2" fmla="*/ 1038225 w 1333500"/>
              <a:gd name="connsiteY2" fmla="*/ 2200275 h 2200275"/>
              <a:gd name="connsiteX3" fmla="*/ 1333500 w 1333500"/>
              <a:gd name="connsiteY3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0" h="2200275">
                <a:moveTo>
                  <a:pt x="0" y="0"/>
                </a:moveTo>
                <a:lnTo>
                  <a:pt x="1038225" y="0"/>
                </a:lnTo>
                <a:lnTo>
                  <a:pt x="1038225" y="2200275"/>
                </a:lnTo>
                <a:lnTo>
                  <a:pt x="1333500" y="2200275"/>
                </a:lnTo>
              </a:path>
            </a:pathLst>
          </a:cu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343401" y="4092160"/>
            <a:ext cx="1819275" cy="2047875"/>
          </a:xfrm>
          <a:custGeom>
            <a:avLst/>
            <a:gdLst>
              <a:gd name="connsiteX0" fmla="*/ 0 w 1819275"/>
              <a:gd name="connsiteY0" fmla="*/ 2047875 h 2047875"/>
              <a:gd name="connsiteX1" fmla="*/ 1819275 w 1819275"/>
              <a:gd name="connsiteY1" fmla="*/ 2047875 h 2047875"/>
              <a:gd name="connsiteX2" fmla="*/ 1819275 w 1819275"/>
              <a:gd name="connsiteY2" fmla="*/ 0 h 204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9275" h="2047875">
                <a:moveTo>
                  <a:pt x="0" y="2047875"/>
                </a:moveTo>
                <a:lnTo>
                  <a:pt x="1819275" y="2047875"/>
                </a:lnTo>
                <a:lnTo>
                  <a:pt x="1819275" y="0"/>
                </a:lnTo>
              </a:path>
            </a:pathLst>
          </a:custGeom>
          <a:noFill/>
          <a:ln w="57150">
            <a:solidFill>
              <a:schemeClr val="accent5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842250" y="500422"/>
            <a:ext cx="1193800" cy="476250"/>
          </a:xfrm>
        </p:spPr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8103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A*</a:t>
            </a:r>
            <a:r>
              <a:rPr lang="ko-KR" altLang="en-US" dirty="0" smtClean="0"/>
              <a:t> 알고리즘</a:t>
            </a:r>
            <a:endParaRPr lang="ko-KR" altLang="en-US" dirty="0"/>
          </a:p>
        </p:txBody>
      </p:sp>
      <p:pic>
        <p:nvPicPr>
          <p:cNvPr id="6146" name="Picture 2" descr="C:\Users\AKAII\Desktop\그림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9360"/>
            <a:ext cx="863867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자유형 4"/>
          <p:cNvSpPr/>
          <p:nvPr/>
        </p:nvSpPr>
        <p:spPr>
          <a:xfrm>
            <a:off x="760022" y="3943964"/>
            <a:ext cx="1104405" cy="2149434"/>
          </a:xfrm>
          <a:custGeom>
            <a:avLst/>
            <a:gdLst>
              <a:gd name="connsiteX0" fmla="*/ 0 w 1104405"/>
              <a:gd name="connsiteY0" fmla="*/ 2149434 h 2149434"/>
              <a:gd name="connsiteX1" fmla="*/ 1104405 w 1104405"/>
              <a:gd name="connsiteY1" fmla="*/ 2149434 h 2149434"/>
              <a:gd name="connsiteX2" fmla="*/ 1104405 w 1104405"/>
              <a:gd name="connsiteY2" fmla="*/ 0 h 214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4405" h="2149434">
                <a:moveTo>
                  <a:pt x="0" y="2149434"/>
                </a:moveTo>
                <a:lnTo>
                  <a:pt x="1104405" y="2149434"/>
                </a:lnTo>
                <a:lnTo>
                  <a:pt x="1104405" y="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760022" y="3943964"/>
            <a:ext cx="2227803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175170" y="5048369"/>
            <a:ext cx="1133135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748145" y="1794530"/>
            <a:ext cx="6507678" cy="2149434"/>
          </a:xfrm>
          <a:custGeom>
            <a:avLst/>
            <a:gdLst>
              <a:gd name="connsiteX0" fmla="*/ 0 w 6507678"/>
              <a:gd name="connsiteY0" fmla="*/ 2149434 h 2149434"/>
              <a:gd name="connsiteX1" fmla="*/ 0 w 6507678"/>
              <a:gd name="connsiteY1" fmla="*/ 0 h 2149434"/>
              <a:gd name="connsiteX2" fmla="*/ 6507678 w 6507678"/>
              <a:gd name="connsiteY2" fmla="*/ 0 h 214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07678" h="2149434">
                <a:moveTo>
                  <a:pt x="0" y="2149434"/>
                </a:moveTo>
                <a:lnTo>
                  <a:pt x="0" y="0"/>
                </a:lnTo>
                <a:lnTo>
                  <a:pt x="6507678" y="0"/>
                </a:lnTo>
              </a:path>
            </a:pathLst>
          </a:custGeom>
          <a:noFill/>
          <a:ln w="571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175169" y="1794530"/>
            <a:ext cx="0" cy="199511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 rot="16200000" flipH="1">
            <a:off x="4518960" y="5310531"/>
            <a:ext cx="1454232" cy="1843508"/>
            <a:chOff x="953731" y="2555101"/>
            <a:chExt cx="1454232" cy="1843508"/>
          </a:xfrm>
        </p:grpSpPr>
        <p:sp>
          <p:nvSpPr>
            <p:cNvPr id="15" name="자유형 14"/>
            <p:cNvSpPr/>
            <p:nvPr/>
          </p:nvSpPr>
          <p:spPr>
            <a:xfrm>
              <a:off x="953731" y="2555101"/>
              <a:ext cx="1454232" cy="1843508"/>
            </a:xfrm>
            <a:custGeom>
              <a:avLst/>
              <a:gdLst>
                <a:gd name="connsiteX0" fmla="*/ 226887 w 1454232"/>
                <a:gd name="connsiteY0" fmla="*/ 14479 h 1843508"/>
                <a:gd name="connsiteX1" fmla="*/ 1083413 w 1454232"/>
                <a:gd name="connsiteY1" fmla="*/ 118651 h 1843508"/>
                <a:gd name="connsiteX2" fmla="*/ 1430654 w 1454232"/>
                <a:gd name="connsiteY2" fmla="*/ 697385 h 1843508"/>
                <a:gd name="connsiteX3" fmla="*/ 1372780 w 1454232"/>
                <a:gd name="connsiteY3" fmla="*/ 1322418 h 1843508"/>
                <a:gd name="connsiteX4" fmla="*/ 967666 w 1454232"/>
                <a:gd name="connsiteY4" fmla="*/ 1843279 h 1843508"/>
                <a:gd name="connsiteX5" fmla="*/ 18542 w 1454232"/>
                <a:gd name="connsiteY5" fmla="*/ 1380291 h 1843508"/>
                <a:gd name="connsiteX6" fmla="*/ 400507 w 1454232"/>
                <a:gd name="connsiteY6" fmla="*/ 789983 h 1843508"/>
                <a:gd name="connsiteX7" fmla="*/ 6968 w 1454232"/>
                <a:gd name="connsiteY7" fmla="*/ 326995 h 1843508"/>
                <a:gd name="connsiteX8" fmla="*/ 226887 w 1454232"/>
                <a:gd name="connsiteY8" fmla="*/ 14479 h 1843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4232" h="1843508">
                  <a:moveTo>
                    <a:pt x="226887" y="14479"/>
                  </a:moveTo>
                  <a:cubicBezTo>
                    <a:pt x="406294" y="-20245"/>
                    <a:pt x="882785" y="4833"/>
                    <a:pt x="1083413" y="118651"/>
                  </a:cubicBezTo>
                  <a:cubicBezTo>
                    <a:pt x="1284041" y="232469"/>
                    <a:pt x="1382426" y="496757"/>
                    <a:pt x="1430654" y="697385"/>
                  </a:cubicBezTo>
                  <a:cubicBezTo>
                    <a:pt x="1478882" y="898013"/>
                    <a:pt x="1449945" y="1131436"/>
                    <a:pt x="1372780" y="1322418"/>
                  </a:cubicBezTo>
                  <a:cubicBezTo>
                    <a:pt x="1295615" y="1513400"/>
                    <a:pt x="1193372" y="1833634"/>
                    <a:pt x="967666" y="1843279"/>
                  </a:cubicBezTo>
                  <a:cubicBezTo>
                    <a:pt x="741960" y="1852924"/>
                    <a:pt x="113069" y="1555840"/>
                    <a:pt x="18542" y="1380291"/>
                  </a:cubicBezTo>
                  <a:cubicBezTo>
                    <a:pt x="-75985" y="1204742"/>
                    <a:pt x="402436" y="965532"/>
                    <a:pt x="400507" y="789983"/>
                  </a:cubicBezTo>
                  <a:cubicBezTo>
                    <a:pt x="398578" y="614434"/>
                    <a:pt x="37834" y="456246"/>
                    <a:pt x="6968" y="326995"/>
                  </a:cubicBezTo>
                  <a:cubicBezTo>
                    <a:pt x="-23898" y="197744"/>
                    <a:pt x="47480" y="49203"/>
                    <a:pt x="226887" y="14479"/>
                  </a:cubicBezTo>
                  <a:close/>
                </a:path>
              </a:pathLst>
            </a:custGeom>
            <a:solidFill>
              <a:srgbClr val="558ED5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123269" y="2661888"/>
              <a:ext cx="510774" cy="129787"/>
            </a:xfrm>
            <a:custGeom>
              <a:avLst/>
              <a:gdLst>
                <a:gd name="connsiteX0" fmla="*/ 22625 w 510774"/>
                <a:gd name="connsiteY0" fmla="*/ 35013 h 129787"/>
                <a:gd name="connsiteX1" fmla="*/ 184670 w 510774"/>
                <a:gd name="connsiteY1" fmla="*/ 289 h 129787"/>
                <a:gd name="connsiteX2" fmla="*/ 485612 w 510774"/>
                <a:gd name="connsiteY2" fmla="*/ 23439 h 129787"/>
                <a:gd name="connsiteX3" fmla="*/ 474037 w 510774"/>
                <a:gd name="connsiteY3" fmla="*/ 104461 h 129787"/>
                <a:gd name="connsiteX4" fmla="*/ 311992 w 510774"/>
                <a:gd name="connsiteY4" fmla="*/ 81312 h 129787"/>
                <a:gd name="connsiteX5" fmla="*/ 103647 w 510774"/>
                <a:gd name="connsiteY5" fmla="*/ 104461 h 129787"/>
                <a:gd name="connsiteX6" fmla="*/ 11050 w 510774"/>
                <a:gd name="connsiteY6" fmla="*/ 127611 h 129787"/>
                <a:gd name="connsiteX7" fmla="*/ 22625 w 510774"/>
                <a:gd name="connsiteY7" fmla="*/ 35013 h 12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0774" h="129787">
                  <a:moveTo>
                    <a:pt x="22625" y="35013"/>
                  </a:moveTo>
                  <a:cubicBezTo>
                    <a:pt x="51562" y="13793"/>
                    <a:pt x="107506" y="2218"/>
                    <a:pt x="184670" y="289"/>
                  </a:cubicBezTo>
                  <a:cubicBezTo>
                    <a:pt x="261834" y="-1640"/>
                    <a:pt x="437384" y="6077"/>
                    <a:pt x="485612" y="23439"/>
                  </a:cubicBezTo>
                  <a:cubicBezTo>
                    <a:pt x="533840" y="40801"/>
                    <a:pt x="502974" y="94816"/>
                    <a:pt x="474037" y="104461"/>
                  </a:cubicBezTo>
                  <a:cubicBezTo>
                    <a:pt x="445100" y="114107"/>
                    <a:pt x="373724" y="81312"/>
                    <a:pt x="311992" y="81312"/>
                  </a:cubicBezTo>
                  <a:cubicBezTo>
                    <a:pt x="250260" y="81312"/>
                    <a:pt x="153804" y="96745"/>
                    <a:pt x="103647" y="104461"/>
                  </a:cubicBezTo>
                  <a:cubicBezTo>
                    <a:pt x="53490" y="112178"/>
                    <a:pt x="26483" y="137256"/>
                    <a:pt x="11050" y="127611"/>
                  </a:cubicBezTo>
                  <a:cubicBezTo>
                    <a:pt x="-4383" y="117966"/>
                    <a:pt x="-6312" y="56233"/>
                    <a:pt x="22625" y="35013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249771" y="3458783"/>
              <a:ext cx="197654" cy="223018"/>
            </a:xfrm>
            <a:custGeom>
              <a:avLst/>
              <a:gdLst>
                <a:gd name="connsiteX0" fmla="*/ 150766 w 197654"/>
                <a:gd name="connsiteY0" fmla="*/ 2047 h 223018"/>
                <a:gd name="connsiteX1" fmla="*/ 81318 w 197654"/>
                <a:gd name="connsiteY1" fmla="*/ 117794 h 223018"/>
                <a:gd name="connsiteX2" fmla="*/ 295 w 197654"/>
                <a:gd name="connsiteY2" fmla="*/ 175668 h 223018"/>
                <a:gd name="connsiteX3" fmla="*/ 58168 w 197654"/>
                <a:gd name="connsiteY3" fmla="*/ 221966 h 223018"/>
                <a:gd name="connsiteX4" fmla="*/ 162340 w 197654"/>
                <a:gd name="connsiteY4" fmla="*/ 129369 h 223018"/>
                <a:gd name="connsiteX5" fmla="*/ 197064 w 197654"/>
                <a:gd name="connsiteY5" fmla="*/ 48346 h 223018"/>
                <a:gd name="connsiteX6" fmla="*/ 150766 w 197654"/>
                <a:gd name="connsiteY6" fmla="*/ 2047 h 22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7654" h="223018">
                  <a:moveTo>
                    <a:pt x="150766" y="2047"/>
                  </a:moveTo>
                  <a:cubicBezTo>
                    <a:pt x="131475" y="13622"/>
                    <a:pt x="106397" y="88857"/>
                    <a:pt x="81318" y="117794"/>
                  </a:cubicBezTo>
                  <a:cubicBezTo>
                    <a:pt x="56239" y="146731"/>
                    <a:pt x="4153" y="158306"/>
                    <a:pt x="295" y="175668"/>
                  </a:cubicBezTo>
                  <a:cubicBezTo>
                    <a:pt x="-3563" y="193030"/>
                    <a:pt x="31160" y="229683"/>
                    <a:pt x="58168" y="221966"/>
                  </a:cubicBezTo>
                  <a:cubicBezTo>
                    <a:pt x="85175" y="214250"/>
                    <a:pt x="139191" y="158306"/>
                    <a:pt x="162340" y="129369"/>
                  </a:cubicBezTo>
                  <a:cubicBezTo>
                    <a:pt x="185489" y="100432"/>
                    <a:pt x="200922" y="65708"/>
                    <a:pt x="197064" y="48346"/>
                  </a:cubicBezTo>
                  <a:cubicBezTo>
                    <a:pt x="193206" y="30984"/>
                    <a:pt x="170057" y="-9528"/>
                    <a:pt x="150766" y="204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자유형 5"/>
          <p:cNvSpPr/>
          <p:nvPr/>
        </p:nvSpPr>
        <p:spPr>
          <a:xfrm>
            <a:off x="3009900" y="3939760"/>
            <a:ext cx="1333500" cy="2200275"/>
          </a:xfrm>
          <a:custGeom>
            <a:avLst/>
            <a:gdLst>
              <a:gd name="connsiteX0" fmla="*/ 0 w 1333500"/>
              <a:gd name="connsiteY0" fmla="*/ 0 h 2200275"/>
              <a:gd name="connsiteX1" fmla="*/ 1038225 w 1333500"/>
              <a:gd name="connsiteY1" fmla="*/ 0 h 2200275"/>
              <a:gd name="connsiteX2" fmla="*/ 1038225 w 1333500"/>
              <a:gd name="connsiteY2" fmla="*/ 2200275 h 2200275"/>
              <a:gd name="connsiteX3" fmla="*/ 1333500 w 1333500"/>
              <a:gd name="connsiteY3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0" h="2200275">
                <a:moveTo>
                  <a:pt x="0" y="0"/>
                </a:moveTo>
                <a:lnTo>
                  <a:pt x="1038225" y="0"/>
                </a:lnTo>
                <a:lnTo>
                  <a:pt x="1038225" y="2200275"/>
                </a:lnTo>
                <a:lnTo>
                  <a:pt x="1333500" y="2200275"/>
                </a:lnTo>
              </a:path>
            </a:pathLst>
          </a:cu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343401" y="4092160"/>
            <a:ext cx="1819275" cy="2047875"/>
          </a:xfrm>
          <a:custGeom>
            <a:avLst/>
            <a:gdLst>
              <a:gd name="connsiteX0" fmla="*/ 0 w 1819275"/>
              <a:gd name="connsiteY0" fmla="*/ 2047875 h 2047875"/>
              <a:gd name="connsiteX1" fmla="*/ 1819275 w 1819275"/>
              <a:gd name="connsiteY1" fmla="*/ 2047875 h 2047875"/>
              <a:gd name="connsiteX2" fmla="*/ 1819275 w 1819275"/>
              <a:gd name="connsiteY2" fmla="*/ 0 h 204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9275" h="2047875">
                <a:moveTo>
                  <a:pt x="0" y="2047875"/>
                </a:moveTo>
                <a:lnTo>
                  <a:pt x="1819275" y="2047875"/>
                </a:lnTo>
                <a:lnTo>
                  <a:pt x="1819275" y="0"/>
                </a:lnTo>
              </a:path>
            </a:pathLst>
          </a:custGeom>
          <a:noFill/>
          <a:ln w="57150">
            <a:solidFill>
              <a:schemeClr val="accent5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5" idx="0"/>
          </p:cNvCxnSpPr>
          <p:nvPr/>
        </p:nvCxnSpPr>
        <p:spPr>
          <a:xfrm flipV="1">
            <a:off x="760022" y="3857801"/>
            <a:ext cx="5374965" cy="223559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842250" y="500422"/>
            <a:ext cx="1193800" cy="476250"/>
          </a:xfrm>
        </p:spPr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7020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규칙을 직접 코딩에서 기계 학습으로</a:t>
            </a:r>
          </a:p>
        </p:txBody>
      </p:sp>
      <p:pic>
        <p:nvPicPr>
          <p:cNvPr id="7170" name="Picture 2" descr="C:\Users\AKAII\Desktop\그림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9360"/>
            <a:ext cx="8638668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842250" y="500422"/>
            <a:ext cx="1193800" cy="476250"/>
          </a:xfrm>
        </p:spPr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7432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규칙을 직접 코딩에서 기계 학습으로</a:t>
            </a:r>
          </a:p>
        </p:txBody>
      </p:sp>
      <p:sp>
        <p:nvSpPr>
          <p:cNvPr id="168" name="모서리가 둥근 사각형 설명선 167"/>
          <p:cNvSpPr/>
          <p:nvPr/>
        </p:nvSpPr>
        <p:spPr>
          <a:xfrm>
            <a:off x="6984432" y="1140543"/>
            <a:ext cx="1476000" cy="864096"/>
          </a:xfrm>
          <a:prstGeom prst="wedgeRoundRectCallout">
            <a:avLst>
              <a:gd name="adj1" fmla="val -19670"/>
              <a:gd name="adj2" fmla="val 74649"/>
              <a:gd name="adj3" fmla="val 16667"/>
            </a:avLst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모서리가 둥근 사각형 설명선 168"/>
          <p:cNvSpPr/>
          <p:nvPr/>
        </p:nvSpPr>
        <p:spPr>
          <a:xfrm>
            <a:off x="2738989" y="3404605"/>
            <a:ext cx="914400" cy="972688"/>
          </a:xfrm>
          <a:prstGeom prst="wedgeRoundRectCallout">
            <a:avLst>
              <a:gd name="adj1" fmla="val -19670"/>
              <a:gd name="adj2" fmla="val 74649"/>
              <a:gd name="adj3" fmla="val 16667"/>
            </a:avLst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0" name="Picture 4" descr="C:\Users\AKAII\AppData\Local\Temp\_AZTMP6_\bo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547476"/>
            <a:ext cx="704762" cy="7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8" descr="D:\프로젝트\KERIS SW교육\교사 연수\알고리즘\Untitled-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073" y="1263295"/>
            <a:ext cx="1317770" cy="65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타원 171"/>
          <p:cNvSpPr/>
          <p:nvPr/>
        </p:nvSpPr>
        <p:spPr>
          <a:xfrm>
            <a:off x="7308304" y="2220663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/>
          <p:cNvSpPr/>
          <p:nvPr/>
        </p:nvSpPr>
        <p:spPr>
          <a:xfrm>
            <a:off x="6876420" y="2234487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/>
          <p:cNvSpPr/>
          <p:nvPr/>
        </p:nvSpPr>
        <p:spPr>
          <a:xfrm>
            <a:off x="6505583" y="2296776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/>
          <p:cNvSpPr/>
          <p:nvPr/>
        </p:nvSpPr>
        <p:spPr>
          <a:xfrm>
            <a:off x="5929519" y="3129660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/>
          <p:cNvSpPr/>
          <p:nvPr/>
        </p:nvSpPr>
        <p:spPr>
          <a:xfrm>
            <a:off x="6037531" y="2913636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/>
          <p:cNvSpPr/>
          <p:nvPr/>
        </p:nvSpPr>
        <p:spPr>
          <a:xfrm>
            <a:off x="5929519" y="2312456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/>
          <p:cNvSpPr/>
          <p:nvPr/>
        </p:nvSpPr>
        <p:spPr>
          <a:xfrm>
            <a:off x="6406442" y="156683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/>
          <p:cNvSpPr/>
          <p:nvPr/>
        </p:nvSpPr>
        <p:spPr>
          <a:xfrm>
            <a:off x="5821507" y="340460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/>
          <p:cNvSpPr/>
          <p:nvPr/>
        </p:nvSpPr>
        <p:spPr>
          <a:xfrm>
            <a:off x="5821507" y="3683833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/>
          <p:cNvSpPr/>
          <p:nvPr/>
        </p:nvSpPr>
        <p:spPr>
          <a:xfrm>
            <a:off x="5818059" y="3960852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/>
          <p:cNvSpPr/>
          <p:nvPr/>
        </p:nvSpPr>
        <p:spPr>
          <a:xfrm>
            <a:off x="5241338" y="4884959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/>
          <p:cNvSpPr/>
          <p:nvPr/>
        </p:nvSpPr>
        <p:spPr>
          <a:xfrm>
            <a:off x="5528778" y="4421012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/>
          <p:cNvSpPr/>
          <p:nvPr/>
        </p:nvSpPr>
        <p:spPr>
          <a:xfrm>
            <a:off x="4932040" y="5533031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/>
          <p:cNvSpPr/>
          <p:nvPr/>
        </p:nvSpPr>
        <p:spPr>
          <a:xfrm>
            <a:off x="4508754" y="6397127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/>
          <p:cNvSpPr/>
          <p:nvPr/>
        </p:nvSpPr>
        <p:spPr>
          <a:xfrm>
            <a:off x="4707619" y="5943813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/>
          <p:cNvSpPr/>
          <p:nvPr/>
        </p:nvSpPr>
        <p:spPr>
          <a:xfrm>
            <a:off x="2597982" y="4751570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/>
          <p:cNvSpPr/>
          <p:nvPr/>
        </p:nvSpPr>
        <p:spPr>
          <a:xfrm>
            <a:off x="2123728" y="5100983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/>
          <p:cNvSpPr/>
          <p:nvPr/>
        </p:nvSpPr>
        <p:spPr>
          <a:xfrm>
            <a:off x="7092444" y="3129660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/>
          <p:cNvSpPr/>
          <p:nvPr/>
        </p:nvSpPr>
        <p:spPr>
          <a:xfrm>
            <a:off x="4902377" y="2771513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/>
          <p:cNvSpPr/>
          <p:nvPr/>
        </p:nvSpPr>
        <p:spPr>
          <a:xfrm>
            <a:off x="4413829" y="2914784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/>
          <p:cNvSpPr/>
          <p:nvPr/>
        </p:nvSpPr>
        <p:spPr>
          <a:xfrm>
            <a:off x="4725327" y="3580869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/>
          <p:cNvSpPr/>
          <p:nvPr/>
        </p:nvSpPr>
        <p:spPr>
          <a:xfrm>
            <a:off x="5513670" y="340460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/>
          <p:cNvSpPr/>
          <p:nvPr/>
        </p:nvSpPr>
        <p:spPr>
          <a:xfrm>
            <a:off x="4491595" y="4036214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/>
          <p:cNvSpPr/>
          <p:nvPr/>
        </p:nvSpPr>
        <p:spPr>
          <a:xfrm>
            <a:off x="4441437" y="367492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/>
          <p:cNvSpPr/>
          <p:nvPr/>
        </p:nvSpPr>
        <p:spPr>
          <a:xfrm>
            <a:off x="3995936" y="3163498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/>
          <p:cNvSpPr/>
          <p:nvPr/>
        </p:nvSpPr>
        <p:spPr>
          <a:xfrm>
            <a:off x="7063625" y="3733836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/>
          <p:cNvSpPr/>
          <p:nvPr/>
        </p:nvSpPr>
        <p:spPr>
          <a:xfrm>
            <a:off x="7184484" y="4298276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/>
          <p:cNvSpPr/>
          <p:nvPr/>
        </p:nvSpPr>
        <p:spPr>
          <a:xfrm>
            <a:off x="7308468" y="466893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/>
          <p:cNvSpPr/>
          <p:nvPr/>
        </p:nvSpPr>
        <p:spPr>
          <a:xfrm>
            <a:off x="7610548" y="4566898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/>
          <p:cNvSpPr/>
          <p:nvPr/>
        </p:nvSpPr>
        <p:spPr>
          <a:xfrm>
            <a:off x="7842250" y="4514300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/>
          <p:cNvSpPr/>
          <p:nvPr/>
        </p:nvSpPr>
        <p:spPr>
          <a:xfrm>
            <a:off x="8058274" y="4421012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/>
          <p:cNvSpPr/>
          <p:nvPr/>
        </p:nvSpPr>
        <p:spPr>
          <a:xfrm>
            <a:off x="8295632" y="4350874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/>
          <p:cNvSpPr/>
          <p:nvPr/>
        </p:nvSpPr>
        <p:spPr>
          <a:xfrm>
            <a:off x="7394524" y="520899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/>
          <p:cNvSpPr/>
          <p:nvPr/>
        </p:nvSpPr>
        <p:spPr>
          <a:xfrm>
            <a:off x="7626226" y="5124130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/>
          <p:cNvSpPr/>
          <p:nvPr/>
        </p:nvSpPr>
        <p:spPr>
          <a:xfrm>
            <a:off x="7884368" y="5016118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/>
          <p:cNvSpPr/>
          <p:nvPr/>
        </p:nvSpPr>
        <p:spPr>
          <a:xfrm>
            <a:off x="8145502" y="4808671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/>
          <p:cNvSpPr/>
          <p:nvPr/>
        </p:nvSpPr>
        <p:spPr>
          <a:xfrm>
            <a:off x="6145543" y="1674847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9" name="직선 연결선 208"/>
          <p:cNvCxnSpPr/>
          <p:nvPr/>
        </p:nvCxnSpPr>
        <p:spPr>
          <a:xfrm flipH="1">
            <a:off x="6985592" y="2325486"/>
            <a:ext cx="435934" cy="2126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 flipH="1">
            <a:off x="6613451" y="2346749"/>
            <a:ext cx="382772" cy="7442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6517758" y="1676899"/>
            <a:ext cx="106326" cy="74427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 211"/>
          <p:cNvSpPr/>
          <p:nvPr/>
        </p:nvSpPr>
        <p:spPr>
          <a:xfrm>
            <a:off x="6985591" y="2346749"/>
            <a:ext cx="223283" cy="882502"/>
          </a:xfrm>
          <a:custGeom>
            <a:avLst/>
            <a:gdLst>
              <a:gd name="connsiteX0" fmla="*/ 0 w 223283"/>
              <a:gd name="connsiteY0" fmla="*/ 0 h 882502"/>
              <a:gd name="connsiteX1" fmla="*/ 138223 w 223283"/>
              <a:gd name="connsiteY1" fmla="*/ 361507 h 882502"/>
              <a:gd name="connsiteX2" fmla="*/ 223283 w 223283"/>
              <a:gd name="connsiteY2" fmla="*/ 882502 h 882502"/>
              <a:gd name="connsiteX3" fmla="*/ 223283 w 223283"/>
              <a:gd name="connsiteY3" fmla="*/ 882502 h 882502"/>
              <a:gd name="connsiteX4" fmla="*/ 223283 w 223283"/>
              <a:gd name="connsiteY4" fmla="*/ 882502 h 88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3" h="882502">
                <a:moveTo>
                  <a:pt x="0" y="0"/>
                </a:moveTo>
                <a:cubicBezTo>
                  <a:pt x="50504" y="107211"/>
                  <a:pt x="101009" y="214423"/>
                  <a:pt x="138223" y="361507"/>
                </a:cubicBezTo>
                <a:cubicBezTo>
                  <a:pt x="175437" y="508591"/>
                  <a:pt x="223283" y="882502"/>
                  <a:pt x="223283" y="882502"/>
                </a:cubicBezTo>
                <a:lnTo>
                  <a:pt x="223283" y="882502"/>
                </a:lnTo>
                <a:lnTo>
                  <a:pt x="223283" y="882502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자유형 212"/>
          <p:cNvSpPr/>
          <p:nvPr/>
        </p:nvSpPr>
        <p:spPr>
          <a:xfrm>
            <a:off x="7198243" y="3250517"/>
            <a:ext cx="94254" cy="546376"/>
          </a:xfrm>
          <a:custGeom>
            <a:avLst/>
            <a:gdLst>
              <a:gd name="connsiteX0" fmla="*/ 10632 w 106371"/>
              <a:gd name="connsiteY0" fmla="*/ 0 h 603692"/>
              <a:gd name="connsiteX1" fmla="*/ 106325 w 106371"/>
              <a:gd name="connsiteY1" fmla="*/ 520995 h 603692"/>
              <a:gd name="connsiteX2" fmla="*/ 0 w 106371"/>
              <a:gd name="connsiteY2" fmla="*/ 595423 h 60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371" h="603692">
                <a:moveTo>
                  <a:pt x="10632" y="0"/>
                </a:moveTo>
                <a:cubicBezTo>
                  <a:pt x="59364" y="210879"/>
                  <a:pt x="108097" y="421758"/>
                  <a:pt x="106325" y="520995"/>
                </a:cubicBezTo>
                <a:cubicBezTo>
                  <a:pt x="104553" y="620232"/>
                  <a:pt x="52276" y="607827"/>
                  <a:pt x="0" y="595423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자유형 213"/>
          <p:cNvSpPr/>
          <p:nvPr/>
        </p:nvSpPr>
        <p:spPr>
          <a:xfrm>
            <a:off x="5932968" y="3835309"/>
            <a:ext cx="1222745" cy="244549"/>
          </a:xfrm>
          <a:custGeom>
            <a:avLst/>
            <a:gdLst>
              <a:gd name="connsiteX0" fmla="*/ 1222745 w 1222745"/>
              <a:gd name="connsiteY0" fmla="*/ 0 h 244549"/>
              <a:gd name="connsiteX1" fmla="*/ 0 w 1222745"/>
              <a:gd name="connsiteY1" fmla="*/ 244549 h 244549"/>
              <a:gd name="connsiteX2" fmla="*/ 0 w 1222745"/>
              <a:gd name="connsiteY2" fmla="*/ 244549 h 24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2745" h="244549">
                <a:moveTo>
                  <a:pt x="1222745" y="0"/>
                </a:moveTo>
                <a:lnTo>
                  <a:pt x="0" y="244549"/>
                </a:lnTo>
                <a:lnTo>
                  <a:pt x="0" y="244549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자유형 214"/>
          <p:cNvSpPr/>
          <p:nvPr/>
        </p:nvSpPr>
        <p:spPr>
          <a:xfrm>
            <a:off x="5932967" y="2399914"/>
            <a:ext cx="659219" cy="1705521"/>
          </a:xfrm>
          <a:custGeom>
            <a:avLst/>
            <a:gdLst>
              <a:gd name="connsiteX0" fmla="*/ 659219 w 659219"/>
              <a:gd name="connsiteY0" fmla="*/ 0 h 1705521"/>
              <a:gd name="connsiteX1" fmla="*/ 393405 w 659219"/>
              <a:gd name="connsiteY1" fmla="*/ 318977 h 1705521"/>
              <a:gd name="connsiteX2" fmla="*/ 223284 w 659219"/>
              <a:gd name="connsiteY2" fmla="*/ 627321 h 1705521"/>
              <a:gd name="connsiteX3" fmla="*/ 116959 w 659219"/>
              <a:gd name="connsiteY3" fmla="*/ 861237 h 1705521"/>
              <a:gd name="connsiteX4" fmla="*/ 10633 w 659219"/>
              <a:gd name="connsiteY4" fmla="*/ 1116419 h 1705521"/>
              <a:gd name="connsiteX5" fmla="*/ 10633 w 659219"/>
              <a:gd name="connsiteY5" fmla="*/ 1414130 h 1705521"/>
              <a:gd name="connsiteX6" fmla="*/ 10633 w 659219"/>
              <a:gd name="connsiteY6" fmla="*/ 1679944 h 1705521"/>
              <a:gd name="connsiteX7" fmla="*/ 0 w 659219"/>
              <a:gd name="connsiteY7" fmla="*/ 1679944 h 170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9219" h="1705521">
                <a:moveTo>
                  <a:pt x="659219" y="0"/>
                </a:moveTo>
                <a:cubicBezTo>
                  <a:pt x="562640" y="107212"/>
                  <a:pt x="466061" y="214424"/>
                  <a:pt x="393405" y="318977"/>
                </a:cubicBezTo>
                <a:cubicBezTo>
                  <a:pt x="320749" y="423530"/>
                  <a:pt x="269358" y="536944"/>
                  <a:pt x="223284" y="627321"/>
                </a:cubicBezTo>
                <a:cubicBezTo>
                  <a:pt x="177210" y="717698"/>
                  <a:pt x="152401" y="779721"/>
                  <a:pt x="116959" y="861237"/>
                </a:cubicBezTo>
                <a:cubicBezTo>
                  <a:pt x="81517" y="942753"/>
                  <a:pt x="28354" y="1024270"/>
                  <a:pt x="10633" y="1116419"/>
                </a:cubicBezTo>
                <a:cubicBezTo>
                  <a:pt x="-7088" y="1208568"/>
                  <a:pt x="10633" y="1414130"/>
                  <a:pt x="10633" y="1414130"/>
                </a:cubicBezTo>
                <a:cubicBezTo>
                  <a:pt x="10633" y="1508051"/>
                  <a:pt x="12405" y="1635642"/>
                  <a:pt x="10633" y="1679944"/>
                </a:cubicBezTo>
                <a:cubicBezTo>
                  <a:pt x="8861" y="1724246"/>
                  <a:pt x="4430" y="1702095"/>
                  <a:pt x="0" y="1679944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자유형 215"/>
          <p:cNvSpPr/>
          <p:nvPr/>
        </p:nvSpPr>
        <p:spPr>
          <a:xfrm>
            <a:off x="4614530" y="4069224"/>
            <a:ext cx="1297172" cy="2456120"/>
          </a:xfrm>
          <a:custGeom>
            <a:avLst/>
            <a:gdLst>
              <a:gd name="connsiteX0" fmla="*/ 1297172 w 1297172"/>
              <a:gd name="connsiteY0" fmla="*/ 0 h 2456120"/>
              <a:gd name="connsiteX1" fmla="*/ 1020726 w 1297172"/>
              <a:gd name="connsiteY1" fmla="*/ 467832 h 2456120"/>
              <a:gd name="connsiteX2" fmla="*/ 733647 w 1297172"/>
              <a:gd name="connsiteY2" fmla="*/ 935665 h 2456120"/>
              <a:gd name="connsiteX3" fmla="*/ 446568 w 1297172"/>
              <a:gd name="connsiteY3" fmla="*/ 1584251 h 2456120"/>
              <a:gd name="connsiteX4" fmla="*/ 212651 w 1297172"/>
              <a:gd name="connsiteY4" fmla="*/ 1988288 h 2456120"/>
              <a:gd name="connsiteX5" fmla="*/ 0 w 1297172"/>
              <a:gd name="connsiteY5" fmla="*/ 2456120 h 245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7172" h="2456120">
                <a:moveTo>
                  <a:pt x="1297172" y="0"/>
                </a:moveTo>
                <a:cubicBezTo>
                  <a:pt x="1205909" y="155944"/>
                  <a:pt x="1114647" y="311888"/>
                  <a:pt x="1020726" y="467832"/>
                </a:cubicBezTo>
                <a:cubicBezTo>
                  <a:pt x="926805" y="623776"/>
                  <a:pt x="829340" y="749595"/>
                  <a:pt x="733647" y="935665"/>
                </a:cubicBezTo>
                <a:cubicBezTo>
                  <a:pt x="637954" y="1121735"/>
                  <a:pt x="533401" y="1408814"/>
                  <a:pt x="446568" y="1584251"/>
                </a:cubicBezTo>
                <a:cubicBezTo>
                  <a:pt x="359735" y="1759688"/>
                  <a:pt x="287079" y="1842977"/>
                  <a:pt x="212651" y="1988288"/>
                </a:cubicBezTo>
                <a:cubicBezTo>
                  <a:pt x="138223" y="2133599"/>
                  <a:pt x="69111" y="2294859"/>
                  <a:pt x="0" y="245612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자유형 216"/>
          <p:cNvSpPr/>
          <p:nvPr/>
        </p:nvSpPr>
        <p:spPr>
          <a:xfrm>
            <a:off x="6031109" y="2421177"/>
            <a:ext cx="93245" cy="574158"/>
          </a:xfrm>
          <a:custGeom>
            <a:avLst/>
            <a:gdLst>
              <a:gd name="connsiteX0" fmla="*/ 93245 w 93245"/>
              <a:gd name="connsiteY0" fmla="*/ 574158 h 574158"/>
              <a:gd name="connsiteX1" fmla="*/ 8185 w 93245"/>
              <a:gd name="connsiteY1" fmla="*/ 308344 h 574158"/>
              <a:gd name="connsiteX2" fmla="*/ 8185 w 93245"/>
              <a:gd name="connsiteY2" fmla="*/ 0 h 57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245" h="574158">
                <a:moveTo>
                  <a:pt x="93245" y="574158"/>
                </a:moveTo>
                <a:cubicBezTo>
                  <a:pt x="57803" y="489097"/>
                  <a:pt x="22362" y="404037"/>
                  <a:pt x="8185" y="308344"/>
                </a:cubicBezTo>
                <a:cubicBezTo>
                  <a:pt x="-5992" y="212651"/>
                  <a:pt x="1096" y="106325"/>
                  <a:pt x="8185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자유형 217"/>
          <p:cNvSpPr/>
          <p:nvPr/>
        </p:nvSpPr>
        <p:spPr>
          <a:xfrm>
            <a:off x="6028660" y="1708796"/>
            <a:ext cx="489098" cy="691116"/>
          </a:xfrm>
          <a:custGeom>
            <a:avLst/>
            <a:gdLst>
              <a:gd name="connsiteX0" fmla="*/ 0 w 489098"/>
              <a:gd name="connsiteY0" fmla="*/ 691116 h 691116"/>
              <a:gd name="connsiteX1" fmla="*/ 202019 w 489098"/>
              <a:gd name="connsiteY1" fmla="*/ 467832 h 691116"/>
              <a:gd name="connsiteX2" fmla="*/ 382773 w 489098"/>
              <a:gd name="connsiteY2" fmla="*/ 318976 h 691116"/>
              <a:gd name="connsiteX3" fmla="*/ 489098 w 489098"/>
              <a:gd name="connsiteY3" fmla="*/ 0 h 6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098" h="691116">
                <a:moveTo>
                  <a:pt x="0" y="691116"/>
                </a:moveTo>
                <a:cubicBezTo>
                  <a:pt x="69112" y="610485"/>
                  <a:pt x="138224" y="529855"/>
                  <a:pt x="202019" y="467832"/>
                </a:cubicBezTo>
                <a:cubicBezTo>
                  <a:pt x="265814" y="405809"/>
                  <a:pt x="334927" y="396948"/>
                  <a:pt x="382773" y="318976"/>
                </a:cubicBezTo>
                <a:cubicBezTo>
                  <a:pt x="430619" y="241004"/>
                  <a:pt x="459858" y="120502"/>
                  <a:pt x="489098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자유형 218"/>
          <p:cNvSpPr/>
          <p:nvPr/>
        </p:nvSpPr>
        <p:spPr>
          <a:xfrm>
            <a:off x="6228849" y="1666267"/>
            <a:ext cx="299542" cy="138565"/>
          </a:xfrm>
          <a:custGeom>
            <a:avLst/>
            <a:gdLst>
              <a:gd name="connsiteX0" fmla="*/ 299542 w 299542"/>
              <a:gd name="connsiteY0" fmla="*/ 0 h 138565"/>
              <a:gd name="connsiteX1" fmla="*/ 44360 w 299542"/>
              <a:gd name="connsiteY1" fmla="*/ 116959 h 138565"/>
              <a:gd name="connsiteX2" fmla="*/ 1830 w 299542"/>
              <a:gd name="connsiteY2" fmla="*/ 138224 h 13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42" h="138565">
                <a:moveTo>
                  <a:pt x="299542" y="0"/>
                </a:moveTo>
                <a:lnTo>
                  <a:pt x="44360" y="116959"/>
                </a:lnTo>
                <a:cubicBezTo>
                  <a:pt x="-5259" y="139996"/>
                  <a:pt x="-1715" y="139110"/>
                  <a:pt x="1830" y="138224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자유형 219"/>
          <p:cNvSpPr/>
          <p:nvPr/>
        </p:nvSpPr>
        <p:spPr>
          <a:xfrm>
            <a:off x="7442792" y="2325486"/>
            <a:ext cx="978195" cy="2147777"/>
          </a:xfrm>
          <a:custGeom>
            <a:avLst/>
            <a:gdLst>
              <a:gd name="connsiteX0" fmla="*/ 0 w 978195"/>
              <a:gd name="connsiteY0" fmla="*/ 0 h 2147777"/>
              <a:gd name="connsiteX1" fmla="*/ 978195 w 978195"/>
              <a:gd name="connsiteY1" fmla="*/ 2147777 h 214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8195" h="2147777">
                <a:moveTo>
                  <a:pt x="0" y="0"/>
                </a:moveTo>
                <a:lnTo>
                  <a:pt x="978195" y="2147777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/>
          <p:cNvSpPr/>
          <p:nvPr/>
        </p:nvSpPr>
        <p:spPr>
          <a:xfrm>
            <a:off x="5539630" y="264223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자유형 221"/>
          <p:cNvSpPr/>
          <p:nvPr/>
        </p:nvSpPr>
        <p:spPr>
          <a:xfrm>
            <a:off x="5612364" y="2421179"/>
            <a:ext cx="416296" cy="369157"/>
          </a:xfrm>
          <a:custGeom>
            <a:avLst/>
            <a:gdLst>
              <a:gd name="connsiteX0" fmla="*/ 416296 w 416296"/>
              <a:gd name="connsiteY0" fmla="*/ 0 h 369157"/>
              <a:gd name="connsiteX1" fmla="*/ 33524 w 416296"/>
              <a:gd name="connsiteY1" fmla="*/ 329609 h 369157"/>
              <a:gd name="connsiteX2" fmla="*/ 44157 w 416296"/>
              <a:gd name="connsiteY2" fmla="*/ 350874 h 36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296" h="369157">
                <a:moveTo>
                  <a:pt x="416296" y="0"/>
                </a:moveTo>
                <a:cubicBezTo>
                  <a:pt x="255921" y="135565"/>
                  <a:pt x="95547" y="271130"/>
                  <a:pt x="33524" y="329609"/>
                </a:cubicBezTo>
                <a:cubicBezTo>
                  <a:pt x="-28499" y="388088"/>
                  <a:pt x="7829" y="369481"/>
                  <a:pt x="44157" y="350874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자유형 222"/>
          <p:cNvSpPr/>
          <p:nvPr/>
        </p:nvSpPr>
        <p:spPr>
          <a:xfrm>
            <a:off x="4508205" y="2750786"/>
            <a:ext cx="1127051" cy="265814"/>
          </a:xfrm>
          <a:custGeom>
            <a:avLst/>
            <a:gdLst>
              <a:gd name="connsiteX0" fmla="*/ 1127051 w 1127051"/>
              <a:gd name="connsiteY0" fmla="*/ 0 h 265814"/>
              <a:gd name="connsiteX1" fmla="*/ 489097 w 1127051"/>
              <a:gd name="connsiteY1" fmla="*/ 127591 h 265814"/>
              <a:gd name="connsiteX2" fmla="*/ 0 w 1127051"/>
              <a:gd name="connsiteY2" fmla="*/ 265814 h 26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7051" h="265814">
                <a:moveTo>
                  <a:pt x="1127051" y="0"/>
                </a:moveTo>
                <a:cubicBezTo>
                  <a:pt x="901995" y="41644"/>
                  <a:pt x="676939" y="83289"/>
                  <a:pt x="489097" y="127591"/>
                </a:cubicBezTo>
                <a:cubicBezTo>
                  <a:pt x="301255" y="171893"/>
                  <a:pt x="150627" y="218853"/>
                  <a:pt x="0" y="265814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/>
          <p:cNvSpPr/>
          <p:nvPr/>
        </p:nvSpPr>
        <p:spPr>
          <a:xfrm>
            <a:off x="3769060" y="248375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자유형 224"/>
          <p:cNvSpPr/>
          <p:nvPr/>
        </p:nvSpPr>
        <p:spPr>
          <a:xfrm>
            <a:off x="3912782" y="2612565"/>
            <a:ext cx="595424" cy="393405"/>
          </a:xfrm>
          <a:custGeom>
            <a:avLst/>
            <a:gdLst>
              <a:gd name="connsiteX0" fmla="*/ 595424 w 595424"/>
              <a:gd name="connsiteY0" fmla="*/ 393405 h 393405"/>
              <a:gd name="connsiteX1" fmla="*/ 0 w 595424"/>
              <a:gd name="connsiteY1" fmla="*/ 0 h 39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424" h="393405">
                <a:moveTo>
                  <a:pt x="595424" y="393405"/>
                </a:move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자유형 225"/>
          <p:cNvSpPr/>
          <p:nvPr/>
        </p:nvSpPr>
        <p:spPr>
          <a:xfrm>
            <a:off x="4518838" y="3027233"/>
            <a:ext cx="318977" cy="659218"/>
          </a:xfrm>
          <a:custGeom>
            <a:avLst/>
            <a:gdLst>
              <a:gd name="connsiteX0" fmla="*/ 0 w 318977"/>
              <a:gd name="connsiteY0" fmla="*/ 0 h 659218"/>
              <a:gd name="connsiteX1" fmla="*/ 255182 w 318977"/>
              <a:gd name="connsiteY1" fmla="*/ 170121 h 659218"/>
              <a:gd name="connsiteX2" fmla="*/ 287079 w 318977"/>
              <a:gd name="connsiteY2" fmla="*/ 350874 h 659218"/>
              <a:gd name="connsiteX3" fmla="*/ 318977 w 318977"/>
              <a:gd name="connsiteY3" fmla="*/ 659218 h 65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977" h="659218">
                <a:moveTo>
                  <a:pt x="0" y="0"/>
                </a:moveTo>
                <a:cubicBezTo>
                  <a:pt x="103668" y="55821"/>
                  <a:pt x="207336" y="111642"/>
                  <a:pt x="255182" y="170121"/>
                </a:cubicBezTo>
                <a:cubicBezTo>
                  <a:pt x="303028" y="228600"/>
                  <a:pt x="276447" y="269358"/>
                  <a:pt x="287079" y="350874"/>
                </a:cubicBezTo>
                <a:cubicBezTo>
                  <a:pt x="297711" y="432390"/>
                  <a:pt x="308344" y="545804"/>
                  <a:pt x="318977" y="659218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자유형 226"/>
          <p:cNvSpPr/>
          <p:nvPr/>
        </p:nvSpPr>
        <p:spPr>
          <a:xfrm>
            <a:off x="4550735" y="3505699"/>
            <a:ext cx="1371600" cy="255181"/>
          </a:xfrm>
          <a:custGeom>
            <a:avLst/>
            <a:gdLst>
              <a:gd name="connsiteX0" fmla="*/ 1371600 w 1371600"/>
              <a:gd name="connsiteY0" fmla="*/ 0 h 255181"/>
              <a:gd name="connsiteX1" fmla="*/ 1063256 w 1371600"/>
              <a:gd name="connsiteY1" fmla="*/ 10633 h 255181"/>
              <a:gd name="connsiteX2" fmla="*/ 733646 w 1371600"/>
              <a:gd name="connsiteY2" fmla="*/ 31898 h 255181"/>
              <a:gd name="connsiteX3" fmla="*/ 297712 w 1371600"/>
              <a:gd name="connsiteY3" fmla="*/ 202019 h 255181"/>
              <a:gd name="connsiteX4" fmla="*/ 0 w 1371600"/>
              <a:gd name="connsiteY4" fmla="*/ 255181 h 25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255181">
                <a:moveTo>
                  <a:pt x="1371600" y="0"/>
                </a:moveTo>
                <a:lnTo>
                  <a:pt x="1063256" y="10633"/>
                </a:lnTo>
                <a:cubicBezTo>
                  <a:pt x="956930" y="15949"/>
                  <a:pt x="861237" y="0"/>
                  <a:pt x="733646" y="31898"/>
                </a:cubicBezTo>
                <a:cubicBezTo>
                  <a:pt x="606055" y="63796"/>
                  <a:pt x="419986" y="164805"/>
                  <a:pt x="297712" y="202019"/>
                </a:cubicBezTo>
                <a:cubicBezTo>
                  <a:pt x="175438" y="239233"/>
                  <a:pt x="87719" y="247207"/>
                  <a:pt x="0" y="255181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자유형 227"/>
          <p:cNvSpPr/>
          <p:nvPr/>
        </p:nvSpPr>
        <p:spPr>
          <a:xfrm>
            <a:off x="4125433" y="3271783"/>
            <a:ext cx="554095" cy="893135"/>
          </a:xfrm>
          <a:custGeom>
            <a:avLst/>
            <a:gdLst>
              <a:gd name="connsiteX0" fmla="*/ 0 w 554095"/>
              <a:gd name="connsiteY0" fmla="*/ 0 h 893135"/>
              <a:gd name="connsiteX1" fmla="*/ 361507 w 554095"/>
              <a:gd name="connsiteY1" fmla="*/ 233916 h 893135"/>
              <a:gd name="connsiteX2" fmla="*/ 425302 w 554095"/>
              <a:gd name="connsiteY2" fmla="*/ 520995 h 893135"/>
              <a:gd name="connsiteX3" fmla="*/ 552893 w 554095"/>
              <a:gd name="connsiteY3" fmla="*/ 786809 h 893135"/>
              <a:gd name="connsiteX4" fmla="*/ 478465 w 554095"/>
              <a:gd name="connsiteY4" fmla="*/ 893135 h 89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095" h="893135">
                <a:moveTo>
                  <a:pt x="0" y="0"/>
                </a:moveTo>
                <a:cubicBezTo>
                  <a:pt x="145311" y="73542"/>
                  <a:pt x="290623" y="147084"/>
                  <a:pt x="361507" y="233916"/>
                </a:cubicBezTo>
                <a:cubicBezTo>
                  <a:pt x="432391" y="320749"/>
                  <a:pt x="393404" y="428846"/>
                  <a:pt x="425302" y="520995"/>
                </a:cubicBezTo>
                <a:cubicBezTo>
                  <a:pt x="457200" y="613144"/>
                  <a:pt x="544033" y="724786"/>
                  <a:pt x="552893" y="786809"/>
                </a:cubicBezTo>
                <a:cubicBezTo>
                  <a:pt x="561753" y="848832"/>
                  <a:pt x="520109" y="870983"/>
                  <a:pt x="478465" y="89313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자유형 228"/>
          <p:cNvSpPr/>
          <p:nvPr/>
        </p:nvSpPr>
        <p:spPr>
          <a:xfrm>
            <a:off x="7166344" y="3835309"/>
            <a:ext cx="329609" cy="1467293"/>
          </a:xfrm>
          <a:custGeom>
            <a:avLst/>
            <a:gdLst>
              <a:gd name="connsiteX0" fmla="*/ 0 w 329609"/>
              <a:gd name="connsiteY0" fmla="*/ 0 h 1467293"/>
              <a:gd name="connsiteX1" fmla="*/ 53163 w 329609"/>
              <a:gd name="connsiteY1" fmla="*/ 372140 h 1467293"/>
              <a:gd name="connsiteX2" fmla="*/ 138223 w 329609"/>
              <a:gd name="connsiteY2" fmla="*/ 584791 h 1467293"/>
              <a:gd name="connsiteX3" fmla="*/ 265814 w 329609"/>
              <a:gd name="connsiteY3" fmla="*/ 946298 h 1467293"/>
              <a:gd name="connsiteX4" fmla="*/ 329609 w 329609"/>
              <a:gd name="connsiteY4" fmla="*/ 1467293 h 146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09" h="1467293">
                <a:moveTo>
                  <a:pt x="0" y="0"/>
                </a:moveTo>
                <a:cubicBezTo>
                  <a:pt x="15063" y="137337"/>
                  <a:pt x="30126" y="274675"/>
                  <a:pt x="53163" y="372140"/>
                </a:cubicBezTo>
                <a:cubicBezTo>
                  <a:pt x="76200" y="469605"/>
                  <a:pt x="102781" y="489098"/>
                  <a:pt x="138223" y="584791"/>
                </a:cubicBezTo>
                <a:cubicBezTo>
                  <a:pt x="173665" y="680484"/>
                  <a:pt x="233916" y="799214"/>
                  <a:pt x="265814" y="946298"/>
                </a:cubicBezTo>
                <a:cubicBezTo>
                  <a:pt x="297712" y="1093382"/>
                  <a:pt x="313660" y="1280337"/>
                  <a:pt x="329609" y="1467293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자유형 229"/>
          <p:cNvSpPr/>
          <p:nvPr/>
        </p:nvSpPr>
        <p:spPr>
          <a:xfrm>
            <a:off x="7410893" y="4473263"/>
            <a:ext cx="1031358" cy="287079"/>
          </a:xfrm>
          <a:custGeom>
            <a:avLst/>
            <a:gdLst>
              <a:gd name="connsiteX0" fmla="*/ 0 w 1031358"/>
              <a:gd name="connsiteY0" fmla="*/ 287079 h 287079"/>
              <a:gd name="connsiteX1" fmla="*/ 308344 w 1031358"/>
              <a:gd name="connsiteY1" fmla="*/ 202018 h 287079"/>
              <a:gd name="connsiteX2" fmla="*/ 563526 w 1031358"/>
              <a:gd name="connsiteY2" fmla="*/ 170121 h 287079"/>
              <a:gd name="connsiteX3" fmla="*/ 797442 w 1031358"/>
              <a:gd name="connsiteY3" fmla="*/ 63795 h 287079"/>
              <a:gd name="connsiteX4" fmla="*/ 1031358 w 1031358"/>
              <a:gd name="connsiteY4" fmla="*/ 0 h 2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358" h="287079">
                <a:moveTo>
                  <a:pt x="0" y="287079"/>
                </a:moveTo>
                <a:cubicBezTo>
                  <a:pt x="107211" y="254295"/>
                  <a:pt x="214423" y="221511"/>
                  <a:pt x="308344" y="202018"/>
                </a:cubicBezTo>
                <a:cubicBezTo>
                  <a:pt x="402265" y="182525"/>
                  <a:pt x="482010" y="193158"/>
                  <a:pt x="563526" y="170121"/>
                </a:cubicBezTo>
                <a:cubicBezTo>
                  <a:pt x="645042" y="147084"/>
                  <a:pt x="719470" y="92148"/>
                  <a:pt x="797442" y="63795"/>
                </a:cubicBezTo>
                <a:cubicBezTo>
                  <a:pt x="875414" y="35442"/>
                  <a:pt x="953386" y="17721"/>
                  <a:pt x="1031358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자유형 230"/>
          <p:cNvSpPr/>
          <p:nvPr/>
        </p:nvSpPr>
        <p:spPr>
          <a:xfrm>
            <a:off x="7719238" y="4707177"/>
            <a:ext cx="10633" cy="499730"/>
          </a:xfrm>
          <a:custGeom>
            <a:avLst/>
            <a:gdLst>
              <a:gd name="connsiteX0" fmla="*/ 10633 w 10633"/>
              <a:gd name="connsiteY0" fmla="*/ 0 h 499730"/>
              <a:gd name="connsiteX1" fmla="*/ 0 w 10633"/>
              <a:gd name="connsiteY1" fmla="*/ 499730 h 49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33" h="499730">
                <a:moveTo>
                  <a:pt x="10633" y="0"/>
                </a:moveTo>
                <a:lnTo>
                  <a:pt x="0" y="49973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자유형 231"/>
          <p:cNvSpPr/>
          <p:nvPr/>
        </p:nvSpPr>
        <p:spPr>
          <a:xfrm>
            <a:off x="7953153" y="4643384"/>
            <a:ext cx="31898" cy="489097"/>
          </a:xfrm>
          <a:custGeom>
            <a:avLst/>
            <a:gdLst>
              <a:gd name="connsiteX0" fmla="*/ 0 w 31898"/>
              <a:gd name="connsiteY0" fmla="*/ 0 h 489097"/>
              <a:gd name="connsiteX1" fmla="*/ 31898 w 31898"/>
              <a:gd name="connsiteY1" fmla="*/ 489097 h 489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898" h="489097">
                <a:moveTo>
                  <a:pt x="0" y="0"/>
                </a:moveTo>
                <a:lnTo>
                  <a:pt x="31898" y="489097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자유형 232"/>
          <p:cNvSpPr/>
          <p:nvPr/>
        </p:nvSpPr>
        <p:spPr>
          <a:xfrm>
            <a:off x="8187071" y="4547691"/>
            <a:ext cx="63795" cy="361507"/>
          </a:xfrm>
          <a:custGeom>
            <a:avLst/>
            <a:gdLst>
              <a:gd name="connsiteX0" fmla="*/ 0 w 63795"/>
              <a:gd name="connsiteY0" fmla="*/ 0 h 361507"/>
              <a:gd name="connsiteX1" fmla="*/ 21265 w 63795"/>
              <a:gd name="connsiteY1" fmla="*/ 159488 h 361507"/>
              <a:gd name="connsiteX2" fmla="*/ 63795 w 63795"/>
              <a:gd name="connsiteY2" fmla="*/ 361507 h 36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795" h="361507">
                <a:moveTo>
                  <a:pt x="0" y="0"/>
                </a:moveTo>
                <a:cubicBezTo>
                  <a:pt x="5316" y="49618"/>
                  <a:pt x="10633" y="99237"/>
                  <a:pt x="21265" y="159488"/>
                </a:cubicBezTo>
                <a:cubicBezTo>
                  <a:pt x="31897" y="219739"/>
                  <a:pt x="47846" y="290623"/>
                  <a:pt x="63795" y="361507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자유형 233"/>
          <p:cNvSpPr/>
          <p:nvPr/>
        </p:nvSpPr>
        <p:spPr>
          <a:xfrm>
            <a:off x="2711303" y="4856033"/>
            <a:ext cx="1881963" cy="1648046"/>
          </a:xfrm>
          <a:custGeom>
            <a:avLst/>
            <a:gdLst>
              <a:gd name="connsiteX0" fmla="*/ 1881963 w 1881963"/>
              <a:gd name="connsiteY0" fmla="*/ 1648046 h 1648046"/>
              <a:gd name="connsiteX1" fmla="*/ 1403498 w 1881963"/>
              <a:gd name="connsiteY1" fmla="*/ 1212111 h 1648046"/>
              <a:gd name="connsiteX2" fmla="*/ 776177 w 1881963"/>
              <a:gd name="connsiteY2" fmla="*/ 616688 h 1648046"/>
              <a:gd name="connsiteX3" fmla="*/ 287079 w 1881963"/>
              <a:gd name="connsiteY3" fmla="*/ 233916 h 1648046"/>
              <a:gd name="connsiteX4" fmla="*/ 0 w 1881963"/>
              <a:gd name="connsiteY4" fmla="*/ 0 h 16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963" h="1648046">
                <a:moveTo>
                  <a:pt x="1881963" y="1648046"/>
                </a:moveTo>
                <a:cubicBezTo>
                  <a:pt x="1734879" y="1513367"/>
                  <a:pt x="1587796" y="1384004"/>
                  <a:pt x="1403498" y="1212111"/>
                </a:cubicBezTo>
                <a:cubicBezTo>
                  <a:pt x="1219200" y="1040218"/>
                  <a:pt x="962247" y="779720"/>
                  <a:pt x="776177" y="616688"/>
                </a:cubicBezTo>
                <a:cubicBezTo>
                  <a:pt x="590107" y="453656"/>
                  <a:pt x="416442" y="336697"/>
                  <a:pt x="287079" y="233916"/>
                </a:cubicBezTo>
                <a:cubicBezTo>
                  <a:pt x="157716" y="131135"/>
                  <a:pt x="78858" y="65567"/>
                  <a:pt x="0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자유형 234"/>
          <p:cNvSpPr/>
          <p:nvPr/>
        </p:nvSpPr>
        <p:spPr>
          <a:xfrm>
            <a:off x="2232838" y="4856035"/>
            <a:ext cx="435935" cy="372139"/>
          </a:xfrm>
          <a:custGeom>
            <a:avLst/>
            <a:gdLst>
              <a:gd name="connsiteX0" fmla="*/ 435935 w 435935"/>
              <a:gd name="connsiteY0" fmla="*/ 0 h 372139"/>
              <a:gd name="connsiteX1" fmla="*/ 0 w 435935"/>
              <a:gd name="connsiteY1" fmla="*/ 372139 h 37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5935" h="372139">
                <a:moveTo>
                  <a:pt x="435935" y="0"/>
                </a:moveTo>
                <a:lnTo>
                  <a:pt x="0" y="372139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/>
          <p:cNvSpPr/>
          <p:nvPr/>
        </p:nvSpPr>
        <p:spPr>
          <a:xfrm>
            <a:off x="3088177" y="5572044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/>
          <p:cNvSpPr/>
          <p:nvPr/>
        </p:nvSpPr>
        <p:spPr>
          <a:xfrm>
            <a:off x="3553036" y="5943813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/>
          <p:cNvSpPr/>
          <p:nvPr/>
        </p:nvSpPr>
        <p:spPr>
          <a:xfrm>
            <a:off x="3912781" y="6525344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/>
          <p:cNvSpPr/>
          <p:nvPr/>
        </p:nvSpPr>
        <p:spPr>
          <a:xfrm>
            <a:off x="1773443" y="5425019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자유형 239"/>
          <p:cNvSpPr/>
          <p:nvPr/>
        </p:nvSpPr>
        <p:spPr>
          <a:xfrm>
            <a:off x="1882553" y="5180071"/>
            <a:ext cx="435935" cy="372139"/>
          </a:xfrm>
          <a:custGeom>
            <a:avLst/>
            <a:gdLst>
              <a:gd name="connsiteX0" fmla="*/ 435935 w 435935"/>
              <a:gd name="connsiteY0" fmla="*/ 0 h 372139"/>
              <a:gd name="connsiteX1" fmla="*/ 0 w 435935"/>
              <a:gd name="connsiteY1" fmla="*/ 372139 h 37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5935" h="372139">
                <a:moveTo>
                  <a:pt x="435935" y="0"/>
                </a:moveTo>
                <a:lnTo>
                  <a:pt x="0" y="372139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/>
          <p:cNvSpPr/>
          <p:nvPr/>
        </p:nvSpPr>
        <p:spPr>
          <a:xfrm>
            <a:off x="591983" y="3110483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자유형 241"/>
          <p:cNvSpPr/>
          <p:nvPr/>
        </p:nvSpPr>
        <p:spPr>
          <a:xfrm>
            <a:off x="712381" y="3229251"/>
            <a:ext cx="1499191" cy="1977656"/>
          </a:xfrm>
          <a:custGeom>
            <a:avLst/>
            <a:gdLst>
              <a:gd name="connsiteX0" fmla="*/ 1499191 w 1499191"/>
              <a:gd name="connsiteY0" fmla="*/ 1977656 h 1977656"/>
              <a:gd name="connsiteX1" fmla="*/ 786810 w 1499191"/>
              <a:gd name="connsiteY1" fmla="*/ 1052624 h 1977656"/>
              <a:gd name="connsiteX2" fmla="*/ 233917 w 1499191"/>
              <a:gd name="connsiteY2" fmla="*/ 265814 h 1977656"/>
              <a:gd name="connsiteX3" fmla="*/ 0 w 1499191"/>
              <a:gd name="connsiteY3" fmla="*/ 0 h 19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9191" h="1977656">
                <a:moveTo>
                  <a:pt x="1499191" y="1977656"/>
                </a:moveTo>
                <a:cubicBezTo>
                  <a:pt x="1248440" y="1657793"/>
                  <a:pt x="997689" y="1337931"/>
                  <a:pt x="786810" y="1052624"/>
                </a:cubicBezTo>
                <a:cubicBezTo>
                  <a:pt x="575931" y="767317"/>
                  <a:pt x="365052" y="441251"/>
                  <a:pt x="233917" y="265814"/>
                </a:cubicBezTo>
                <a:cubicBezTo>
                  <a:pt x="102782" y="90377"/>
                  <a:pt x="51391" y="45188"/>
                  <a:pt x="0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/>
          <p:cNvSpPr/>
          <p:nvPr/>
        </p:nvSpPr>
        <p:spPr>
          <a:xfrm>
            <a:off x="1187624" y="3013227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자유형 243"/>
          <p:cNvSpPr/>
          <p:nvPr/>
        </p:nvSpPr>
        <p:spPr>
          <a:xfrm>
            <a:off x="1286540" y="3154825"/>
            <a:ext cx="1414130" cy="1711841"/>
          </a:xfrm>
          <a:custGeom>
            <a:avLst/>
            <a:gdLst>
              <a:gd name="connsiteX0" fmla="*/ 1414130 w 1414130"/>
              <a:gd name="connsiteY0" fmla="*/ 1711841 h 1711841"/>
              <a:gd name="connsiteX1" fmla="*/ 988827 w 1414130"/>
              <a:gd name="connsiteY1" fmla="*/ 1307804 h 1711841"/>
              <a:gd name="connsiteX2" fmla="*/ 499730 w 1414130"/>
              <a:gd name="connsiteY2" fmla="*/ 691116 h 1711841"/>
              <a:gd name="connsiteX3" fmla="*/ 0 w 1414130"/>
              <a:gd name="connsiteY3" fmla="*/ 0 h 171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4130" h="1711841">
                <a:moveTo>
                  <a:pt x="1414130" y="1711841"/>
                </a:moveTo>
                <a:cubicBezTo>
                  <a:pt x="1277678" y="1594883"/>
                  <a:pt x="1141227" y="1477925"/>
                  <a:pt x="988827" y="1307804"/>
                </a:cubicBezTo>
                <a:cubicBezTo>
                  <a:pt x="836427" y="1137683"/>
                  <a:pt x="664535" y="909083"/>
                  <a:pt x="499730" y="691116"/>
                </a:cubicBezTo>
                <a:cubicBezTo>
                  <a:pt x="334925" y="473149"/>
                  <a:pt x="167462" y="236574"/>
                  <a:pt x="0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/>
          <p:cNvSpPr/>
          <p:nvPr/>
        </p:nvSpPr>
        <p:spPr>
          <a:xfrm>
            <a:off x="5706311" y="6309320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/>
          <p:cNvSpPr/>
          <p:nvPr/>
        </p:nvSpPr>
        <p:spPr>
          <a:xfrm>
            <a:off x="6491358" y="5747368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/>
          <p:cNvSpPr/>
          <p:nvPr/>
        </p:nvSpPr>
        <p:spPr>
          <a:xfrm>
            <a:off x="6046552" y="6502392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자유형 247"/>
          <p:cNvSpPr/>
          <p:nvPr/>
        </p:nvSpPr>
        <p:spPr>
          <a:xfrm>
            <a:off x="5071731" y="5653475"/>
            <a:ext cx="744279" cy="776176"/>
          </a:xfrm>
          <a:custGeom>
            <a:avLst/>
            <a:gdLst>
              <a:gd name="connsiteX0" fmla="*/ 0 w 744279"/>
              <a:gd name="connsiteY0" fmla="*/ 0 h 776176"/>
              <a:gd name="connsiteX1" fmla="*/ 276447 w 744279"/>
              <a:gd name="connsiteY1" fmla="*/ 244549 h 776176"/>
              <a:gd name="connsiteX2" fmla="*/ 446568 w 744279"/>
              <a:gd name="connsiteY2" fmla="*/ 520995 h 776176"/>
              <a:gd name="connsiteX3" fmla="*/ 616689 w 744279"/>
              <a:gd name="connsiteY3" fmla="*/ 637953 h 776176"/>
              <a:gd name="connsiteX4" fmla="*/ 744279 w 744279"/>
              <a:gd name="connsiteY4" fmla="*/ 776176 h 776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79" h="776176">
                <a:moveTo>
                  <a:pt x="0" y="0"/>
                </a:moveTo>
                <a:cubicBezTo>
                  <a:pt x="101009" y="78858"/>
                  <a:pt x="202019" y="157717"/>
                  <a:pt x="276447" y="244549"/>
                </a:cubicBezTo>
                <a:cubicBezTo>
                  <a:pt x="350875" y="331381"/>
                  <a:pt x="389861" y="455428"/>
                  <a:pt x="446568" y="520995"/>
                </a:cubicBezTo>
                <a:cubicBezTo>
                  <a:pt x="503275" y="586562"/>
                  <a:pt x="567071" y="595423"/>
                  <a:pt x="616689" y="637953"/>
                </a:cubicBezTo>
                <a:cubicBezTo>
                  <a:pt x="666307" y="680483"/>
                  <a:pt x="705293" y="728329"/>
                  <a:pt x="744279" y="776176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자유형 248"/>
          <p:cNvSpPr/>
          <p:nvPr/>
        </p:nvSpPr>
        <p:spPr>
          <a:xfrm>
            <a:off x="5837274" y="6429651"/>
            <a:ext cx="318977" cy="180754"/>
          </a:xfrm>
          <a:custGeom>
            <a:avLst/>
            <a:gdLst>
              <a:gd name="connsiteX0" fmla="*/ 0 w 318977"/>
              <a:gd name="connsiteY0" fmla="*/ 0 h 180754"/>
              <a:gd name="connsiteX1" fmla="*/ 318977 w 318977"/>
              <a:gd name="connsiteY1" fmla="*/ 180754 h 18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8977" h="180754">
                <a:moveTo>
                  <a:pt x="0" y="0"/>
                </a:moveTo>
                <a:lnTo>
                  <a:pt x="318977" y="180754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자유형 249"/>
          <p:cNvSpPr/>
          <p:nvPr/>
        </p:nvSpPr>
        <p:spPr>
          <a:xfrm>
            <a:off x="5816009" y="5855495"/>
            <a:ext cx="786810" cy="542261"/>
          </a:xfrm>
          <a:custGeom>
            <a:avLst/>
            <a:gdLst>
              <a:gd name="connsiteX0" fmla="*/ 0 w 786810"/>
              <a:gd name="connsiteY0" fmla="*/ 542261 h 542261"/>
              <a:gd name="connsiteX1" fmla="*/ 361507 w 786810"/>
              <a:gd name="connsiteY1" fmla="*/ 350875 h 542261"/>
              <a:gd name="connsiteX2" fmla="*/ 478465 w 786810"/>
              <a:gd name="connsiteY2" fmla="*/ 265814 h 542261"/>
              <a:gd name="connsiteX3" fmla="*/ 467833 w 786810"/>
              <a:gd name="connsiteY3" fmla="*/ 138224 h 542261"/>
              <a:gd name="connsiteX4" fmla="*/ 786810 w 786810"/>
              <a:gd name="connsiteY4" fmla="*/ 0 h 54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6810" h="542261">
                <a:moveTo>
                  <a:pt x="0" y="542261"/>
                </a:moveTo>
                <a:cubicBezTo>
                  <a:pt x="140881" y="469605"/>
                  <a:pt x="281763" y="396949"/>
                  <a:pt x="361507" y="350875"/>
                </a:cubicBezTo>
                <a:cubicBezTo>
                  <a:pt x="441251" y="304801"/>
                  <a:pt x="460744" y="301256"/>
                  <a:pt x="478465" y="265814"/>
                </a:cubicBezTo>
                <a:cubicBezTo>
                  <a:pt x="496186" y="230372"/>
                  <a:pt x="416442" y="182526"/>
                  <a:pt x="467833" y="138224"/>
                </a:cubicBezTo>
                <a:cubicBezTo>
                  <a:pt x="519224" y="93922"/>
                  <a:pt x="653017" y="46961"/>
                  <a:pt x="786810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/>
          <p:cNvSpPr/>
          <p:nvPr/>
        </p:nvSpPr>
        <p:spPr>
          <a:xfrm>
            <a:off x="4506518" y="4547689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/>
          <p:cNvSpPr/>
          <p:nvPr/>
        </p:nvSpPr>
        <p:spPr>
          <a:xfrm>
            <a:off x="5227845" y="4252238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/>
          <p:cNvSpPr/>
          <p:nvPr/>
        </p:nvSpPr>
        <p:spPr>
          <a:xfrm>
            <a:off x="4794365" y="4252238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/>
          <p:cNvSpPr/>
          <p:nvPr/>
        </p:nvSpPr>
        <p:spPr>
          <a:xfrm>
            <a:off x="4335480" y="5173384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자유형 254"/>
          <p:cNvSpPr/>
          <p:nvPr/>
        </p:nvSpPr>
        <p:spPr>
          <a:xfrm>
            <a:off x="4901610" y="4335038"/>
            <a:ext cx="723014" cy="159488"/>
          </a:xfrm>
          <a:custGeom>
            <a:avLst/>
            <a:gdLst>
              <a:gd name="connsiteX0" fmla="*/ 723014 w 723014"/>
              <a:gd name="connsiteY0" fmla="*/ 159488 h 159488"/>
              <a:gd name="connsiteX1" fmla="*/ 425303 w 723014"/>
              <a:gd name="connsiteY1" fmla="*/ 31897 h 159488"/>
              <a:gd name="connsiteX2" fmla="*/ 255182 w 723014"/>
              <a:gd name="connsiteY2" fmla="*/ 0 h 159488"/>
              <a:gd name="connsiteX3" fmla="*/ 0 w 723014"/>
              <a:gd name="connsiteY3" fmla="*/ 31897 h 15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014" h="159488">
                <a:moveTo>
                  <a:pt x="723014" y="159488"/>
                </a:moveTo>
                <a:cubicBezTo>
                  <a:pt x="613144" y="108983"/>
                  <a:pt x="503275" y="58478"/>
                  <a:pt x="425303" y="31897"/>
                </a:cubicBezTo>
                <a:cubicBezTo>
                  <a:pt x="347331" y="5316"/>
                  <a:pt x="326066" y="0"/>
                  <a:pt x="255182" y="0"/>
                </a:cubicBezTo>
                <a:cubicBezTo>
                  <a:pt x="184298" y="0"/>
                  <a:pt x="92149" y="15948"/>
                  <a:pt x="0" y="31897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자유형 255"/>
          <p:cNvSpPr/>
          <p:nvPr/>
        </p:nvSpPr>
        <p:spPr>
          <a:xfrm>
            <a:off x="4816550" y="3707717"/>
            <a:ext cx="95693" cy="648586"/>
          </a:xfrm>
          <a:custGeom>
            <a:avLst/>
            <a:gdLst>
              <a:gd name="connsiteX0" fmla="*/ 0 w 95693"/>
              <a:gd name="connsiteY0" fmla="*/ 0 h 648586"/>
              <a:gd name="connsiteX1" fmla="*/ 10632 w 95693"/>
              <a:gd name="connsiteY1" fmla="*/ 233916 h 648586"/>
              <a:gd name="connsiteX2" fmla="*/ 42530 w 95693"/>
              <a:gd name="connsiteY2" fmla="*/ 425302 h 648586"/>
              <a:gd name="connsiteX3" fmla="*/ 95693 w 95693"/>
              <a:gd name="connsiteY3" fmla="*/ 648586 h 64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93" h="648586">
                <a:moveTo>
                  <a:pt x="0" y="0"/>
                </a:moveTo>
                <a:cubicBezTo>
                  <a:pt x="1772" y="81516"/>
                  <a:pt x="3544" y="163032"/>
                  <a:pt x="10632" y="233916"/>
                </a:cubicBezTo>
                <a:cubicBezTo>
                  <a:pt x="17720" y="304800"/>
                  <a:pt x="28353" y="356190"/>
                  <a:pt x="42530" y="425302"/>
                </a:cubicBezTo>
                <a:cubicBezTo>
                  <a:pt x="56707" y="494414"/>
                  <a:pt x="76200" y="571500"/>
                  <a:pt x="95693" y="648586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자유형 256"/>
          <p:cNvSpPr/>
          <p:nvPr/>
        </p:nvSpPr>
        <p:spPr>
          <a:xfrm>
            <a:off x="4593266" y="4186182"/>
            <a:ext cx="85691" cy="499730"/>
          </a:xfrm>
          <a:custGeom>
            <a:avLst/>
            <a:gdLst>
              <a:gd name="connsiteX0" fmla="*/ 0 w 85691"/>
              <a:gd name="connsiteY0" fmla="*/ 0 h 499730"/>
              <a:gd name="connsiteX1" fmla="*/ 85061 w 85691"/>
              <a:gd name="connsiteY1" fmla="*/ 244549 h 499730"/>
              <a:gd name="connsiteX2" fmla="*/ 31898 w 85691"/>
              <a:gd name="connsiteY2" fmla="*/ 499730 h 49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91" h="499730">
                <a:moveTo>
                  <a:pt x="0" y="0"/>
                </a:moveTo>
                <a:cubicBezTo>
                  <a:pt x="39872" y="80630"/>
                  <a:pt x="79745" y="161261"/>
                  <a:pt x="85061" y="244549"/>
                </a:cubicBezTo>
                <a:cubicBezTo>
                  <a:pt x="90377" y="327837"/>
                  <a:pt x="61137" y="413783"/>
                  <a:pt x="31898" y="49973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자유형 257"/>
          <p:cNvSpPr/>
          <p:nvPr/>
        </p:nvSpPr>
        <p:spPr>
          <a:xfrm>
            <a:off x="4614530" y="4685912"/>
            <a:ext cx="723014" cy="276446"/>
          </a:xfrm>
          <a:custGeom>
            <a:avLst/>
            <a:gdLst>
              <a:gd name="connsiteX0" fmla="*/ 723014 w 723014"/>
              <a:gd name="connsiteY0" fmla="*/ 276446 h 276446"/>
              <a:gd name="connsiteX1" fmla="*/ 457200 w 723014"/>
              <a:gd name="connsiteY1" fmla="*/ 170121 h 276446"/>
              <a:gd name="connsiteX2" fmla="*/ 233917 w 723014"/>
              <a:gd name="connsiteY2" fmla="*/ 95693 h 276446"/>
              <a:gd name="connsiteX3" fmla="*/ 0 w 723014"/>
              <a:gd name="connsiteY3" fmla="*/ 0 h 276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014" h="276446">
                <a:moveTo>
                  <a:pt x="723014" y="276446"/>
                </a:moveTo>
                <a:cubicBezTo>
                  <a:pt x="630865" y="238346"/>
                  <a:pt x="538716" y="200246"/>
                  <a:pt x="457200" y="170121"/>
                </a:cubicBezTo>
                <a:cubicBezTo>
                  <a:pt x="375684" y="139996"/>
                  <a:pt x="310117" y="124046"/>
                  <a:pt x="233917" y="95693"/>
                </a:cubicBezTo>
                <a:cubicBezTo>
                  <a:pt x="157717" y="67339"/>
                  <a:pt x="78858" y="33669"/>
                  <a:pt x="0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자유형 258"/>
          <p:cNvSpPr/>
          <p:nvPr/>
        </p:nvSpPr>
        <p:spPr>
          <a:xfrm>
            <a:off x="4401255" y="4664649"/>
            <a:ext cx="223909" cy="649829"/>
          </a:xfrm>
          <a:custGeom>
            <a:avLst/>
            <a:gdLst>
              <a:gd name="connsiteX0" fmla="*/ 223909 w 223909"/>
              <a:gd name="connsiteY0" fmla="*/ 0 h 649829"/>
              <a:gd name="connsiteX1" fmla="*/ 64420 w 223909"/>
              <a:gd name="connsiteY1" fmla="*/ 180753 h 649829"/>
              <a:gd name="connsiteX2" fmla="*/ 625 w 223909"/>
              <a:gd name="connsiteY2" fmla="*/ 393404 h 649829"/>
              <a:gd name="connsiteX3" fmla="*/ 32523 w 223909"/>
              <a:gd name="connsiteY3" fmla="*/ 627321 h 649829"/>
              <a:gd name="connsiteX4" fmla="*/ 43155 w 223909"/>
              <a:gd name="connsiteY4" fmla="*/ 627321 h 64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909" h="649829">
                <a:moveTo>
                  <a:pt x="223909" y="0"/>
                </a:moveTo>
                <a:cubicBezTo>
                  <a:pt x="162771" y="57593"/>
                  <a:pt x="101634" y="115186"/>
                  <a:pt x="64420" y="180753"/>
                </a:cubicBezTo>
                <a:cubicBezTo>
                  <a:pt x="27206" y="246320"/>
                  <a:pt x="5941" y="318976"/>
                  <a:pt x="625" y="393404"/>
                </a:cubicBezTo>
                <a:cubicBezTo>
                  <a:pt x="-4691" y="467832"/>
                  <a:pt x="25435" y="588335"/>
                  <a:pt x="32523" y="627321"/>
                </a:cubicBezTo>
                <a:cubicBezTo>
                  <a:pt x="39611" y="666307"/>
                  <a:pt x="41383" y="646814"/>
                  <a:pt x="43155" y="627321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자유형 259"/>
          <p:cNvSpPr/>
          <p:nvPr/>
        </p:nvSpPr>
        <p:spPr>
          <a:xfrm>
            <a:off x="4455043" y="5302602"/>
            <a:ext cx="595423" cy="341157"/>
          </a:xfrm>
          <a:custGeom>
            <a:avLst/>
            <a:gdLst>
              <a:gd name="connsiteX0" fmla="*/ 0 w 595423"/>
              <a:gd name="connsiteY0" fmla="*/ 0 h 341157"/>
              <a:gd name="connsiteX1" fmla="*/ 287079 w 595423"/>
              <a:gd name="connsiteY1" fmla="*/ 191386 h 341157"/>
              <a:gd name="connsiteX2" fmla="*/ 414670 w 595423"/>
              <a:gd name="connsiteY2" fmla="*/ 318977 h 341157"/>
              <a:gd name="connsiteX3" fmla="*/ 595423 w 595423"/>
              <a:gd name="connsiteY3" fmla="*/ 340242 h 341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423" h="341157">
                <a:moveTo>
                  <a:pt x="0" y="0"/>
                </a:moveTo>
                <a:cubicBezTo>
                  <a:pt x="108983" y="69111"/>
                  <a:pt x="217967" y="138223"/>
                  <a:pt x="287079" y="191386"/>
                </a:cubicBezTo>
                <a:cubicBezTo>
                  <a:pt x="356191" y="244549"/>
                  <a:pt x="363279" y="294168"/>
                  <a:pt x="414670" y="318977"/>
                </a:cubicBezTo>
                <a:cubicBezTo>
                  <a:pt x="466061" y="343786"/>
                  <a:pt x="530742" y="342014"/>
                  <a:pt x="595423" y="340242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/>
          <p:cNvSpPr/>
          <p:nvPr/>
        </p:nvSpPr>
        <p:spPr>
          <a:xfrm>
            <a:off x="4239786" y="5495218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자유형 261"/>
          <p:cNvSpPr/>
          <p:nvPr/>
        </p:nvSpPr>
        <p:spPr>
          <a:xfrm>
            <a:off x="4380614" y="5621577"/>
            <a:ext cx="414670" cy="425302"/>
          </a:xfrm>
          <a:custGeom>
            <a:avLst/>
            <a:gdLst>
              <a:gd name="connsiteX0" fmla="*/ 414670 w 414670"/>
              <a:gd name="connsiteY0" fmla="*/ 425302 h 425302"/>
              <a:gd name="connsiteX1" fmla="*/ 0 w 414670"/>
              <a:gd name="connsiteY1" fmla="*/ 0 h 42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4670" h="425302">
                <a:moveTo>
                  <a:pt x="414670" y="425302"/>
                </a:move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자유형 262"/>
          <p:cNvSpPr/>
          <p:nvPr/>
        </p:nvSpPr>
        <p:spPr>
          <a:xfrm>
            <a:off x="2232838" y="5228172"/>
            <a:ext cx="1807535" cy="1403498"/>
          </a:xfrm>
          <a:custGeom>
            <a:avLst/>
            <a:gdLst>
              <a:gd name="connsiteX0" fmla="*/ 0 w 1807535"/>
              <a:gd name="connsiteY0" fmla="*/ 0 h 1403498"/>
              <a:gd name="connsiteX1" fmla="*/ 340242 w 1807535"/>
              <a:gd name="connsiteY1" fmla="*/ 127591 h 1403498"/>
              <a:gd name="connsiteX2" fmla="*/ 669851 w 1807535"/>
              <a:gd name="connsiteY2" fmla="*/ 244549 h 1403498"/>
              <a:gd name="connsiteX3" fmla="*/ 988828 w 1807535"/>
              <a:gd name="connsiteY3" fmla="*/ 457200 h 1403498"/>
              <a:gd name="connsiteX4" fmla="*/ 1233377 w 1807535"/>
              <a:gd name="connsiteY4" fmla="*/ 680484 h 1403498"/>
              <a:gd name="connsiteX5" fmla="*/ 1446028 w 1807535"/>
              <a:gd name="connsiteY5" fmla="*/ 839972 h 1403498"/>
              <a:gd name="connsiteX6" fmla="*/ 1690577 w 1807535"/>
              <a:gd name="connsiteY6" fmla="*/ 1031359 h 1403498"/>
              <a:gd name="connsiteX7" fmla="*/ 1743740 w 1807535"/>
              <a:gd name="connsiteY7" fmla="*/ 1190847 h 1403498"/>
              <a:gd name="connsiteX8" fmla="*/ 1807535 w 1807535"/>
              <a:gd name="connsiteY8" fmla="*/ 1403498 h 1403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7535" h="1403498">
                <a:moveTo>
                  <a:pt x="0" y="0"/>
                </a:moveTo>
                <a:lnTo>
                  <a:pt x="340242" y="127591"/>
                </a:lnTo>
                <a:cubicBezTo>
                  <a:pt x="451884" y="168349"/>
                  <a:pt x="561754" y="189614"/>
                  <a:pt x="669851" y="244549"/>
                </a:cubicBezTo>
                <a:cubicBezTo>
                  <a:pt x="777948" y="299484"/>
                  <a:pt x="894907" y="384544"/>
                  <a:pt x="988828" y="457200"/>
                </a:cubicBezTo>
                <a:cubicBezTo>
                  <a:pt x="1082749" y="529856"/>
                  <a:pt x="1157177" y="616689"/>
                  <a:pt x="1233377" y="680484"/>
                </a:cubicBezTo>
                <a:cubicBezTo>
                  <a:pt x="1309577" y="744279"/>
                  <a:pt x="1369828" y="781493"/>
                  <a:pt x="1446028" y="839972"/>
                </a:cubicBezTo>
                <a:cubicBezTo>
                  <a:pt x="1522228" y="898451"/>
                  <a:pt x="1640958" y="972880"/>
                  <a:pt x="1690577" y="1031359"/>
                </a:cubicBezTo>
                <a:cubicBezTo>
                  <a:pt x="1740196" y="1089838"/>
                  <a:pt x="1724247" y="1128824"/>
                  <a:pt x="1743740" y="1190847"/>
                </a:cubicBezTo>
                <a:cubicBezTo>
                  <a:pt x="1763233" y="1252870"/>
                  <a:pt x="1785384" y="1328184"/>
                  <a:pt x="1807535" y="1403498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/>
          <p:cNvSpPr/>
          <p:nvPr/>
        </p:nvSpPr>
        <p:spPr>
          <a:xfrm>
            <a:off x="2902297" y="4577900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자유형 264"/>
          <p:cNvSpPr/>
          <p:nvPr/>
        </p:nvSpPr>
        <p:spPr>
          <a:xfrm>
            <a:off x="2711303" y="4685914"/>
            <a:ext cx="287079" cy="170121"/>
          </a:xfrm>
          <a:custGeom>
            <a:avLst/>
            <a:gdLst>
              <a:gd name="connsiteX0" fmla="*/ 0 w 287079"/>
              <a:gd name="connsiteY0" fmla="*/ 170121 h 170121"/>
              <a:gd name="connsiteX1" fmla="*/ 287079 w 287079"/>
              <a:gd name="connsiteY1" fmla="*/ 0 h 170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7079" h="170121">
                <a:moveTo>
                  <a:pt x="0" y="170121"/>
                </a:moveTo>
                <a:lnTo>
                  <a:pt x="287079" y="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자유형 265"/>
          <p:cNvSpPr/>
          <p:nvPr/>
        </p:nvSpPr>
        <p:spPr>
          <a:xfrm>
            <a:off x="5018567" y="2889012"/>
            <a:ext cx="616689" cy="606055"/>
          </a:xfrm>
          <a:custGeom>
            <a:avLst/>
            <a:gdLst>
              <a:gd name="connsiteX0" fmla="*/ 0 w 616689"/>
              <a:gd name="connsiteY0" fmla="*/ 0 h 606055"/>
              <a:gd name="connsiteX1" fmla="*/ 499731 w 616689"/>
              <a:gd name="connsiteY1" fmla="*/ 435934 h 606055"/>
              <a:gd name="connsiteX2" fmla="*/ 616689 w 616689"/>
              <a:gd name="connsiteY2" fmla="*/ 606055 h 606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606055">
                <a:moveTo>
                  <a:pt x="0" y="0"/>
                </a:moveTo>
                <a:cubicBezTo>
                  <a:pt x="198474" y="167462"/>
                  <a:pt x="396949" y="334925"/>
                  <a:pt x="499731" y="435934"/>
                </a:cubicBezTo>
                <a:cubicBezTo>
                  <a:pt x="602513" y="536943"/>
                  <a:pt x="609601" y="571499"/>
                  <a:pt x="616689" y="60605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자유형 266"/>
          <p:cNvSpPr/>
          <p:nvPr/>
        </p:nvSpPr>
        <p:spPr>
          <a:xfrm>
            <a:off x="5624624" y="3548230"/>
            <a:ext cx="308344" cy="258725"/>
          </a:xfrm>
          <a:custGeom>
            <a:avLst/>
            <a:gdLst>
              <a:gd name="connsiteX0" fmla="*/ 0 w 308344"/>
              <a:gd name="connsiteY0" fmla="*/ 0 h 258725"/>
              <a:gd name="connsiteX1" fmla="*/ 85061 w 308344"/>
              <a:gd name="connsiteY1" fmla="*/ 223284 h 258725"/>
              <a:gd name="connsiteX2" fmla="*/ 308344 w 308344"/>
              <a:gd name="connsiteY2" fmla="*/ 255182 h 25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344" h="258725">
                <a:moveTo>
                  <a:pt x="0" y="0"/>
                </a:moveTo>
                <a:cubicBezTo>
                  <a:pt x="16835" y="90377"/>
                  <a:pt x="33670" y="180754"/>
                  <a:pt x="85061" y="223284"/>
                </a:cubicBezTo>
                <a:cubicBezTo>
                  <a:pt x="136452" y="265814"/>
                  <a:pt x="222398" y="260498"/>
                  <a:pt x="308344" y="255182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842250" y="500422"/>
            <a:ext cx="1193800" cy="476250"/>
          </a:xfrm>
        </p:spPr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5356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규칙을 직접 코딩에서 기계 학습으로</a:t>
            </a:r>
          </a:p>
        </p:txBody>
      </p:sp>
      <p:pic>
        <p:nvPicPr>
          <p:cNvPr id="167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92" y="1099037"/>
            <a:ext cx="7831348" cy="56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8" name="모서리가 둥근 사각형 설명선 167"/>
          <p:cNvSpPr/>
          <p:nvPr/>
        </p:nvSpPr>
        <p:spPr>
          <a:xfrm>
            <a:off x="6984432" y="1140543"/>
            <a:ext cx="1476000" cy="864096"/>
          </a:xfrm>
          <a:prstGeom prst="wedgeRoundRectCallout">
            <a:avLst>
              <a:gd name="adj1" fmla="val -19670"/>
              <a:gd name="adj2" fmla="val 74649"/>
              <a:gd name="adj3" fmla="val 16667"/>
            </a:avLst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모서리가 둥근 사각형 설명선 168"/>
          <p:cNvSpPr/>
          <p:nvPr/>
        </p:nvSpPr>
        <p:spPr>
          <a:xfrm>
            <a:off x="2738989" y="3404605"/>
            <a:ext cx="914400" cy="972688"/>
          </a:xfrm>
          <a:prstGeom prst="wedgeRoundRectCallout">
            <a:avLst>
              <a:gd name="adj1" fmla="val -19670"/>
              <a:gd name="adj2" fmla="val 74649"/>
              <a:gd name="adj3" fmla="val 16667"/>
            </a:avLst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0" name="Picture 4" descr="C:\Users\AKAII\AppData\Local\Temp\_AZTMP6_\bo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547476"/>
            <a:ext cx="704762" cy="7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8" descr="D:\프로젝트\KERIS SW교육\교사 연수\알고리즘\Untitled-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073" y="1263295"/>
            <a:ext cx="1317770" cy="65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타원 171"/>
          <p:cNvSpPr/>
          <p:nvPr/>
        </p:nvSpPr>
        <p:spPr>
          <a:xfrm>
            <a:off x="7308304" y="2220663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/>
          <p:cNvSpPr/>
          <p:nvPr/>
        </p:nvSpPr>
        <p:spPr>
          <a:xfrm>
            <a:off x="6876420" y="2234487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/>
          <p:cNvSpPr/>
          <p:nvPr/>
        </p:nvSpPr>
        <p:spPr>
          <a:xfrm>
            <a:off x="6505583" y="2296776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/>
          <p:cNvSpPr/>
          <p:nvPr/>
        </p:nvSpPr>
        <p:spPr>
          <a:xfrm>
            <a:off x="5929519" y="3129660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/>
          <p:cNvSpPr/>
          <p:nvPr/>
        </p:nvSpPr>
        <p:spPr>
          <a:xfrm>
            <a:off x="6037531" y="2913636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/>
          <p:cNvSpPr/>
          <p:nvPr/>
        </p:nvSpPr>
        <p:spPr>
          <a:xfrm>
            <a:off x="5929519" y="2312456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/>
          <p:cNvSpPr/>
          <p:nvPr/>
        </p:nvSpPr>
        <p:spPr>
          <a:xfrm>
            <a:off x="6406442" y="156683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/>
          <p:cNvSpPr/>
          <p:nvPr/>
        </p:nvSpPr>
        <p:spPr>
          <a:xfrm>
            <a:off x="5821507" y="340460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/>
          <p:cNvSpPr/>
          <p:nvPr/>
        </p:nvSpPr>
        <p:spPr>
          <a:xfrm>
            <a:off x="5821507" y="3683833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/>
          <p:cNvSpPr/>
          <p:nvPr/>
        </p:nvSpPr>
        <p:spPr>
          <a:xfrm>
            <a:off x="5818059" y="3960852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/>
          <p:cNvSpPr/>
          <p:nvPr/>
        </p:nvSpPr>
        <p:spPr>
          <a:xfrm>
            <a:off x="5241338" y="4884959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/>
          <p:cNvSpPr/>
          <p:nvPr/>
        </p:nvSpPr>
        <p:spPr>
          <a:xfrm>
            <a:off x="5528778" y="4421012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/>
          <p:cNvSpPr/>
          <p:nvPr/>
        </p:nvSpPr>
        <p:spPr>
          <a:xfrm>
            <a:off x="4932040" y="5533031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/>
          <p:cNvSpPr/>
          <p:nvPr/>
        </p:nvSpPr>
        <p:spPr>
          <a:xfrm>
            <a:off x="4508754" y="6397127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/>
          <p:cNvSpPr/>
          <p:nvPr/>
        </p:nvSpPr>
        <p:spPr>
          <a:xfrm>
            <a:off x="4707619" y="5943813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/>
          <p:cNvSpPr/>
          <p:nvPr/>
        </p:nvSpPr>
        <p:spPr>
          <a:xfrm>
            <a:off x="2597982" y="4751570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/>
          <p:cNvSpPr/>
          <p:nvPr/>
        </p:nvSpPr>
        <p:spPr>
          <a:xfrm>
            <a:off x="2123728" y="5100983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/>
          <p:cNvSpPr/>
          <p:nvPr/>
        </p:nvSpPr>
        <p:spPr>
          <a:xfrm>
            <a:off x="7092444" y="3129660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/>
          <p:cNvSpPr/>
          <p:nvPr/>
        </p:nvSpPr>
        <p:spPr>
          <a:xfrm>
            <a:off x="4902377" y="2771513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/>
          <p:cNvSpPr/>
          <p:nvPr/>
        </p:nvSpPr>
        <p:spPr>
          <a:xfrm>
            <a:off x="4413829" y="2914784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/>
          <p:cNvSpPr/>
          <p:nvPr/>
        </p:nvSpPr>
        <p:spPr>
          <a:xfrm>
            <a:off x="4725327" y="3580869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/>
          <p:cNvSpPr/>
          <p:nvPr/>
        </p:nvSpPr>
        <p:spPr>
          <a:xfrm>
            <a:off x="5513670" y="340460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/>
          <p:cNvSpPr/>
          <p:nvPr/>
        </p:nvSpPr>
        <p:spPr>
          <a:xfrm>
            <a:off x="4491595" y="4036214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/>
          <p:cNvSpPr/>
          <p:nvPr/>
        </p:nvSpPr>
        <p:spPr>
          <a:xfrm>
            <a:off x="4441437" y="367492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/>
          <p:cNvSpPr/>
          <p:nvPr/>
        </p:nvSpPr>
        <p:spPr>
          <a:xfrm>
            <a:off x="3995936" y="3163498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/>
          <p:cNvSpPr/>
          <p:nvPr/>
        </p:nvSpPr>
        <p:spPr>
          <a:xfrm>
            <a:off x="7063625" y="3733836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/>
          <p:cNvSpPr/>
          <p:nvPr/>
        </p:nvSpPr>
        <p:spPr>
          <a:xfrm>
            <a:off x="7184484" y="4298276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/>
          <p:cNvSpPr/>
          <p:nvPr/>
        </p:nvSpPr>
        <p:spPr>
          <a:xfrm>
            <a:off x="7308468" y="466893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/>
          <p:cNvSpPr/>
          <p:nvPr/>
        </p:nvSpPr>
        <p:spPr>
          <a:xfrm>
            <a:off x="7610548" y="4566898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/>
          <p:cNvSpPr/>
          <p:nvPr/>
        </p:nvSpPr>
        <p:spPr>
          <a:xfrm>
            <a:off x="7842250" y="4514300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/>
          <p:cNvSpPr/>
          <p:nvPr/>
        </p:nvSpPr>
        <p:spPr>
          <a:xfrm>
            <a:off x="8058274" y="4421012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/>
          <p:cNvSpPr/>
          <p:nvPr/>
        </p:nvSpPr>
        <p:spPr>
          <a:xfrm>
            <a:off x="8295632" y="4350874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/>
          <p:cNvSpPr/>
          <p:nvPr/>
        </p:nvSpPr>
        <p:spPr>
          <a:xfrm>
            <a:off x="7394524" y="520899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/>
          <p:cNvSpPr/>
          <p:nvPr/>
        </p:nvSpPr>
        <p:spPr>
          <a:xfrm>
            <a:off x="7626226" y="5124130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/>
          <p:cNvSpPr/>
          <p:nvPr/>
        </p:nvSpPr>
        <p:spPr>
          <a:xfrm>
            <a:off x="7884368" y="5016118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/>
          <p:cNvSpPr/>
          <p:nvPr/>
        </p:nvSpPr>
        <p:spPr>
          <a:xfrm>
            <a:off x="8145502" y="4808671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/>
          <p:cNvSpPr/>
          <p:nvPr/>
        </p:nvSpPr>
        <p:spPr>
          <a:xfrm>
            <a:off x="6145543" y="1674847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9" name="직선 연결선 208"/>
          <p:cNvCxnSpPr/>
          <p:nvPr/>
        </p:nvCxnSpPr>
        <p:spPr>
          <a:xfrm flipH="1">
            <a:off x="6985592" y="2325486"/>
            <a:ext cx="435934" cy="2126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 flipH="1">
            <a:off x="6613451" y="2346749"/>
            <a:ext cx="382772" cy="7442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6517758" y="1676899"/>
            <a:ext cx="106326" cy="74427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 211"/>
          <p:cNvSpPr/>
          <p:nvPr/>
        </p:nvSpPr>
        <p:spPr>
          <a:xfrm>
            <a:off x="6985591" y="2346749"/>
            <a:ext cx="223283" cy="882502"/>
          </a:xfrm>
          <a:custGeom>
            <a:avLst/>
            <a:gdLst>
              <a:gd name="connsiteX0" fmla="*/ 0 w 223283"/>
              <a:gd name="connsiteY0" fmla="*/ 0 h 882502"/>
              <a:gd name="connsiteX1" fmla="*/ 138223 w 223283"/>
              <a:gd name="connsiteY1" fmla="*/ 361507 h 882502"/>
              <a:gd name="connsiteX2" fmla="*/ 223283 w 223283"/>
              <a:gd name="connsiteY2" fmla="*/ 882502 h 882502"/>
              <a:gd name="connsiteX3" fmla="*/ 223283 w 223283"/>
              <a:gd name="connsiteY3" fmla="*/ 882502 h 882502"/>
              <a:gd name="connsiteX4" fmla="*/ 223283 w 223283"/>
              <a:gd name="connsiteY4" fmla="*/ 882502 h 88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3" h="882502">
                <a:moveTo>
                  <a:pt x="0" y="0"/>
                </a:moveTo>
                <a:cubicBezTo>
                  <a:pt x="50504" y="107211"/>
                  <a:pt x="101009" y="214423"/>
                  <a:pt x="138223" y="361507"/>
                </a:cubicBezTo>
                <a:cubicBezTo>
                  <a:pt x="175437" y="508591"/>
                  <a:pt x="223283" y="882502"/>
                  <a:pt x="223283" y="882502"/>
                </a:cubicBezTo>
                <a:lnTo>
                  <a:pt x="223283" y="882502"/>
                </a:lnTo>
                <a:lnTo>
                  <a:pt x="223283" y="882502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자유형 212"/>
          <p:cNvSpPr/>
          <p:nvPr/>
        </p:nvSpPr>
        <p:spPr>
          <a:xfrm>
            <a:off x="7198243" y="3250517"/>
            <a:ext cx="94254" cy="546376"/>
          </a:xfrm>
          <a:custGeom>
            <a:avLst/>
            <a:gdLst>
              <a:gd name="connsiteX0" fmla="*/ 10632 w 106371"/>
              <a:gd name="connsiteY0" fmla="*/ 0 h 603692"/>
              <a:gd name="connsiteX1" fmla="*/ 106325 w 106371"/>
              <a:gd name="connsiteY1" fmla="*/ 520995 h 603692"/>
              <a:gd name="connsiteX2" fmla="*/ 0 w 106371"/>
              <a:gd name="connsiteY2" fmla="*/ 595423 h 60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371" h="603692">
                <a:moveTo>
                  <a:pt x="10632" y="0"/>
                </a:moveTo>
                <a:cubicBezTo>
                  <a:pt x="59364" y="210879"/>
                  <a:pt x="108097" y="421758"/>
                  <a:pt x="106325" y="520995"/>
                </a:cubicBezTo>
                <a:cubicBezTo>
                  <a:pt x="104553" y="620232"/>
                  <a:pt x="52276" y="607827"/>
                  <a:pt x="0" y="595423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자유형 213"/>
          <p:cNvSpPr/>
          <p:nvPr/>
        </p:nvSpPr>
        <p:spPr>
          <a:xfrm>
            <a:off x="5932968" y="3835309"/>
            <a:ext cx="1222745" cy="244549"/>
          </a:xfrm>
          <a:custGeom>
            <a:avLst/>
            <a:gdLst>
              <a:gd name="connsiteX0" fmla="*/ 1222745 w 1222745"/>
              <a:gd name="connsiteY0" fmla="*/ 0 h 244549"/>
              <a:gd name="connsiteX1" fmla="*/ 0 w 1222745"/>
              <a:gd name="connsiteY1" fmla="*/ 244549 h 244549"/>
              <a:gd name="connsiteX2" fmla="*/ 0 w 1222745"/>
              <a:gd name="connsiteY2" fmla="*/ 244549 h 24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2745" h="244549">
                <a:moveTo>
                  <a:pt x="1222745" y="0"/>
                </a:moveTo>
                <a:lnTo>
                  <a:pt x="0" y="244549"/>
                </a:lnTo>
                <a:lnTo>
                  <a:pt x="0" y="244549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자유형 214"/>
          <p:cNvSpPr/>
          <p:nvPr/>
        </p:nvSpPr>
        <p:spPr>
          <a:xfrm>
            <a:off x="5932967" y="2399914"/>
            <a:ext cx="659219" cy="1705521"/>
          </a:xfrm>
          <a:custGeom>
            <a:avLst/>
            <a:gdLst>
              <a:gd name="connsiteX0" fmla="*/ 659219 w 659219"/>
              <a:gd name="connsiteY0" fmla="*/ 0 h 1705521"/>
              <a:gd name="connsiteX1" fmla="*/ 393405 w 659219"/>
              <a:gd name="connsiteY1" fmla="*/ 318977 h 1705521"/>
              <a:gd name="connsiteX2" fmla="*/ 223284 w 659219"/>
              <a:gd name="connsiteY2" fmla="*/ 627321 h 1705521"/>
              <a:gd name="connsiteX3" fmla="*/ 116959 w 659219"/>
              <a:gd name="connsiteY3" fmla="*/ 861237 h 1705521"/>
              <a:gd name="connsiteX4" fmla="*/ 10633 w 659219"/>
              <a:gd name="connsiteY4" fmla="*/ 1116419 h 1705521"/>
              <a:gd name="connsiteX5" fmla="*/ 10633 w 659219"/>
              <a:gd name="connsiteY5" fmla="*/ 1414130 h 1705521"/>
              <a:gd name="connsiteX6" fmla="*/ 10633 w 659219"/>
              <a:gd name="connsiteY6" fmla="*/ 1679944 h 1705521"/>
              <a:gd name="connsiteX7" fmla="*/ 0 w 659219"/>
              <a:gd name="connsiteY7" fmla="*/ 1679944 h 170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9219" h="1705521">
                <a:moveTo>
                  <a:pt x="659219" y="0"/>
                </a:moveTo>
                <a:cubicBezTo>
                  <a:pt x="562640" y="107212"/>
                  <a:pt x="466061" y="214424"/>
                  <a:pt x="393405" y="318977"/>
                </a:cubicBezTo>
                <a:cubicBezTo>
                  <a:pt x="320749" y="423530"/>
                  <a:pt x="269358" y="536944"/>
                  <a:pt x="223284" y="627321"/>
                </a:cubicBezTo>
                <a:cubicBezTo>
                  <a:pt x="177210" y="717698"/>
                  <a:pt x="152401" y="779721"/>
                  <a:pt x="116959" y="861237"/>
                </a:cubicBezTo>
                <a:cubicBezTo>
                  <a:pt x="81517" y="942753"/>
                  <a:pt x="28354" y="1024270"/>
                  <a:pt x="10633" y="1116419"/>
                </a:cubicBezTo>
                <a:cubicBezTo>
                  <a:pt x="-7088" y="1208568"/>
                  <a:pt x="10633" y="1414130"/>
                  <a:pt x="10633" y="1414130"/>
                </a:cubicBezTo>
                <a:cubicBezTo>
                  <a:pt x="10633" y="1508051"/>
                  <a:pt x="12405" y="1635642"/>
                  <a:pt x="10633" y="1679944"/>
                </a:cubicBezTo>
                <a:cubicBezTo>
                  <a:pt x="8861" y="1724246"/>
                  <a:pt x="4430" y="1702095"/>
                  <a:pt x="0" y="1679944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자유형 215"/>
          <p:cNvSpPr/>
          <p:nvPr/>
        </p:nvSpPr>
        <p:spPr>
          <a:xfrm>
            <a:off x="4614530" y="4069224"/>
            <a:ext cx="1297172" cy="2456120"/>
          </a:xfrm>
          <a:custGeom>
            <a:avLst/>
            <a:gdLst>
              <a:gd name="connsiteX0" fmla="*/ 1297172 w 1297172"/>
              <a:gd name="connsiteY0" fmla="*/ 0 h 2456120"/>
              <a:gd name="connsiteX1" fmla="*/ 1020726 w 1297172"/>
              <a:gd name="connsiteY1" fmla="*/ 467832 h 2456120"/>
              <a:gd name="connsiteX2" fmla="*/ 733647 w 1297172"/>
              <a:gd name="connsiteY2" fmla="*/ 935665 h 2456120"/>
              <a:gd name="connsiteX3" fmla="*/ 446568 w 1297172"/>
              <a:gd name="connsiteY3" fmla="*/ 1584251 h 2456120"/>
              <a:gd name="connsiteX4" fmla="*/ 212651 w 1297172"/>
              <a:gd name="connsiteY4" fmla="*/ 1988288 h 2456120"/>
              <a:gd name="connsiteX5" fmla="*/ 0 w 1297172"/>
              <a:gd name="connsiteY5" fmla="*/ 2456120 h 245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7172" h="2456120">
                <a:moveTo>
                  <a:pt x="1297172" y="0"/>
                </a:moveTo>
                <a:cubicBezTo>
                  <a:pt x="1205909" y="155944"/>
                  <a:pt x="1114647" y="311888"/>
                  <a:pt x="1020726" y="467832"/>
                </a:cubicBezTo>
                <a:cubicBezTo>
                  <a:pt x="926805" y="623776"/>
                  <a:pt x="829340" y="749595"/>
                  <a:pt x="733647" y="935665"/>
                </a:cubicBezTo>
                <a:cubicBezTo>
                  <a:pt x="637954" y="1121735"/>
                  <a:pt x="533401" y="1408814"/>
                  <a:pt x="446568" y="1584251"/>
                </a:cubicBezTo>
                <a:cubicBezTo>
                  <a:pt x="359735" y="1759688"/>
                  <a:pt x="287079" y="1842977"/>
                  <a:pt x="212651" y="1988288"/>
                </a:cubicBezTo>
                <a:cubicBezTo>
                  <a:pt x="138223" y="2133599"/>
                  <a:pt x="69111" y="2294859"/>
                  <a:pt x="0" y="245612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자유형 216"/>
          <p:cNvSpPr/>
          <p:nvPr/>
        </p:nvSpPr>
        <p:spPr>
          <a:xfrm>
            <a:off x="6031109" y="2421177"/>
            <a:ext cx="93245" cy="574158"/>
          </a:xfrm>
          <a:custGeom>
            <a:avLst/>
            <a:gdLst>
              <a:gd name="connsiteX0" fmla="*/ 93245 w 93245"/>
              <a:gd name="connsiteY0" fmla="*/ 574158 h 574158"/>
              <a:gd name="connsiteX1" fmla="*/ 8185 w 93245"/>
              <a:gd name="connsiteY1" fmla="*/ 308344 h 574158"/>
              <a:gd name="connsiteX2" fmla="*/ 8185 w 93245"/>
              <a:gd name="connsiteY2" fmla="*/ 0 h 57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245" h="574158">
                <a:moveTo>
                  <a:pt x="93245" y="574158"/>
                </a:moveTo>
                <a:cubicBezTo>
                  <a:pt x="57803" y="489097"/>
                  <a:pt x="22362" y="404037"/>
                  <a:pt x="8185" y="308344"/>
                </a:cubicBezTo>
                <a:cubicBezTo>
                  <a:pt x="-5992" y="212651"/>
                  <a:pt x="1096" y="106325"/>
                  <a:pt x="8185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자유형 217"/>
          <p:cNvSpPr/>
          <p:nvPr/>
        </p:nvSpPr>
        <p:spPr>
          <a:xfrm>
            <a:off x="6028660" y="1708796"/>
            <a:ext cx="489098" cy="691116"/>
          </a:xfrm>
          <a:custGeom>
            <a:avLst/>
            <a:gdLst>
              <a:gd name="connsiteX0" fmla="*/ 0 w 489098"/>
              <a:gd name="connsiteY0" fmla="*/ 691116 h 691116"/>
              <a:gd name="connsiteX1" fmla="*/ 202019 w 489098"/>
              <a:gd name="connsiteY1" fmla="*/ 467832 h 691116"/>
              <a:gd name="connsiteX2" fmla="*/ 382773 w 489098"/>
              <a:gd name="connsiteY2" fmla="*/ 318976 h 691116"/>
              <a:gd name="connsiteX3" fmla="*/ 489098 w 489098"/>
              <a:gd name="connsiteY3" fmla="*/ 0 h 6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098" h="691116">
                <a:moveTo>
                  <a:pt x="0" y="691116"/>
                </a:moveTo>
                <a:cubicBezTo>
                  <a:pt x="69112" y="610485"/>
                  <a:pt x="138224" y="529855"/>
                  <a:pt x="202019" y="467832"/>
                </a:cubicBezTo>
                <a:cubicBezTo>
                  <a:pt x="265814" y="405809"/>
                  <a:pt x="334927" y="396948"/>
                  <a:pt x="382773" y="318976"/>
                </a:cubicBezTo>
                <a:cubicBezTo>
                  <a:pt x="430619" y="241004"/>
                  <a:pt x="459858" y="120502"/>
                  <a:pt x="489098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자유형 218"/>
          <p:cNvSpPr/>
          <p:nvPr/>
        </p:nvSpPr>
        <p:spPr>
          <a:xfrm>
            <a:off x="6228849" y="1666267"/>
            <a:ext cx="299542" cy="138565"/>
          </a:xfrm>
          <a:custGeom>
            <a:avLst/>
            <a:gdLst>
              <a:gd name="connsiteX0" fmla="*/ 299542 w 299542"/>
              <a:gd name="connsiteY0" fmla="*/ 0 h 138565"/>
              <a:gd name="connsiteX1" fmla="*/ 44360 w 299542"/>
              <a:gd name="connsiteY1" fmla="*/ 116959 h 138565"/>
              <a:gd name="connsiteX2" fmla="*/ 1830 w 299542"/>
              <a:gd name="connsiteY2" fmla="*/ 138224 h 13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42" h="138565">
                <a:moveTo>
                  <a:pt x="299542" y="0"/>
                </a:moveTo>
                <a:lnTo>
                  <a:pt x="44360" y="116959"/>
                </a:lnTo>
                <a:cubicBezTo>
                  <a:pt x="-5259" y="139996"/>
                  <a:pt x="-1715" y="139110"/>
                  <a:pt x="1830" y="138224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자유형 219"/>
          <p:cNvSpPr/>
          <p:nvPr/>
        </p:nvSpPr>
        <p:spPr>
          <a:xfrm>
            <a:off x="7442792" y="2325486"/>
            <a:ext cx="978195" cy="2147777"/>
          </a:xfrm>
          <a:custGeom>
            <a:avLst/>
            <a:gdLst>
              <a:gd name="connsiteX0" fmla="*/ 0 w 978195"/>
              <a:gd name="connsiteY0" fmla="*/ 0 h 2147777"/>
              <a:gd name="connsiteX1" fmla="*/ 978195 w 978195"/>
              <a:gd name="connsiteY1" fmla="*/ 2147777 h 214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8195" h="2147777">
                <a:moveTo>
                  <a:pt x="0" y="0"/>
                </a:moveTo>
                <a:lnTo>
                  <a:pt x="978195" y="2147777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/>
          <p:cNvSpPr/>
          <p:nvPr/>
        </p:nvSpPr>
        <p:spPr>
          <a:xfrm>
            <a:off x="5539630" y="264223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자유형 221"/>
          <p:cNvSpPr/>
          <p:nvPr/>
        </p:nvSpPr>
        <p:spPr>
          <a:xfrm>
            <a:off x="5612364" y="2421179"/>
            <a:ext cx="416296" cy="369157"/>
          </a:xfrm>
          <a:custGeom>
            <a:avLst/>
            <a:gdLst>
              <a:gd name="connsiteX0" fmla="*/ 416296 w 416296"/>
              <a:gd name="connsiteY0" fmla="*/ 0 h 369157"/>
              <a:gd name="connsiteX1" fmla="*/ 33524 w 416296"/>
              <a:gd name="connsiteY1" fmla="*/ 329609 h 369157"/>
              <a:gd name="connsiteX2" fmla="*/ 44157 w 416296"/>
              <a:gd name="connsiteY2" fmla="*/ 350874 h 36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296" h="369157">
                <a:moveTo>
                  <a:pt x="416296" y="0"/>
                </a:moveTo>
                <a:cubicBezTo>
                  <a:pt x="255921" y="135565"/>
                  <a:pt x="95547" y="271130"/>
                  <a:pt x="33524" y="329609"/>
                </a:cubicBezTo>
                <a:cubicBezTo>
                  <a:pt x="-28499" y="388088"/>
                  <a:pt x="7829" y="369481"/>
                  <a:pt x="44157" y="350874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자유형 222"/>
          <p:cNvSpPr/>
          <p:nvPr/>
        </p:nvSpPr>
        <p:spPr>
          <a:xfrm>
            <a:off x="4508205" y="2750786"/>
            <a:ext cx="1127051" cy="265814"/>
          </a:xfrm>
          <a:custGeom>
            <a:avLst/>
            <a:gdLst>
              <a:gd name="connsiteX0" fmla="*/ 1127051 w 1127051"/>
              <a:gd name="connsiteY0" fmla="*/ 0 h 265814"/>
              <a:gd name="connsiteX1" fmla="*/ 489097 w 1127051"/>
              <a:gd name="connsiteY1" fmla="*/ 127591 h 265814"/>
              <a:gd name="connsiteX2" fmla="*/ 0 w 1127051"/>
              <a:gd name="connsiteY2" fmla="*/ 265814 h 26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7051" h="265814">
                <a:moveTo>
                  <a:pt x="1127051" y="0"/>
                </a:moveTo>
                <a:cubicBezTo>
                  <a:pt x="901995" y="41644"/>
                  <a:pt x="676939" y="83289"/>
                  <a:pt x="489097" y="127591"/>
                </a:cubicBezTo>
                <a:cubicBezTo>
                  <a:pt x="301255" y="171893"/>
                  <a:pt x="150627" y="218853"/>
                  <a:pt x="0" y="265814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/>
          <p:cNvSpPr/>
          <p:nvPr/>
        </p:nvSpPr>
        <p:spPr>
          <a:xfrm>
            <a:off x="3769060" y="248375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자유형 224"/>
          <p:cNvSpPr/>
          <p:nvPr/>
        </p:nvSpPr>
        <p:spPr>
          <a:xfrm>
            <a:off x="3912782" y="2612565"/>
            <a:ext cx="595424" cy="393405"/>
          </a:xfrm>
          <a:custGeom>
            <a:avLst/>
            <a:gdLst>
              <a:gd name="connsiteX0" fmla="*/ 595424 w 595424"/>
              <a:gd name="connsiteY0" fmla="*/ 393405 h 393405"/>
              <a:gd name="connsiteX1" fmla="*/ 0 w 595424"/>
              <a:gd name="connsiteY1" fmla="*/ 0 h 39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424" h="393405">
                <a:moveTo>
                  <a:pt x="595424" y="393405"/>
                </a:move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자유형 225"/>
          <p:cNvSpPr/>
          <p:nvPr/>
        </p:nvSpPr>
        <p:spPr>
          <a:xfrm>
            <a:off x="4518838" y="3027233"/>
            <a:ext cx="318977" cy="659218"/>
          </a:xfrm>
          <a:custGeom>
            <a:avLst/>
            <a:gdLst>
              <a:gd name="connsiteX0" fmla="*/ 0 w 318977"/>
              <a:gd name="connsiteY0" fmla="*/ 0 h 659218"/>
              <a:gd name="connsiteX1" fmla="*/ 255182 w 318977"/>
              <a:gd name="connsiteY1" fmla="*/ 170121 h 659218"/>
              <a:gd name="connsiteX2" fmla="*/ 287079 w 318977"/>
              <a:gd name="connsiteY2" fmla="*/ 350874 h 659218"/>
              <a:gd name="connsiteX3" fmla="*/ 318977 w 318977"/>
              <a:gd name="connsiteY3" fmla="*/ 659218 h 65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977" h="659218">
                <a:moveTo>
                  <a:pt x="0" y="0"/>
                </a:moveTo>
                <a:cubicBezTo>
                  <a:pt x="103668" y="55821"/>
                  <a:pt x="207336" y="111642"/>
                  <a:pt x="255182" y="170121"/>
                </a:cubicBezTo>
                <a:cubicBezTo>
                  <a:pt x="303028" y="228600"/>
                  <a:pt x="276447" y="269358"/>
                  <a:pt x="287079" y="350874"/>
                </a:cubicBezTo>
                <a:cubicBezTo>
                  <a:pt x="297711" y="432390"/>
                  <a:pt x="308344" y="545804"/>
                  <a:pt x="318977" y="659218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자유형 226"/>
          <p:cNvSpPr/>
          <p:nvPr/>
        </p:nvSpPr>
        <p:spPr>
          <a:xfrm>
            <a:off x="4550735" y="3505699"/>
            <a:ext cx="1371600" cy="255181"/>
          </a:xfrm>
          <a:custGeom>
            <a:avLst/>
            <a:gdLst>
              <a:gd name="connsiteX0" fmla="*/ 1371600 w 1371600"/>
              <a:gd name="connsiteY0" fmla="*/ 0 h 255181"/>
              <a:gd name="connsiteX1" fmla="*/ 1063256 w 1371600"/>
              <a:gd name="connsiteY1" fmla="*/ 10633 h 255181"/>
              <a:gd name="connsiteX2" fmla="*/ 733646 w 1371600"/>
              <a:gd name="connsiteY2" fmla="*/ 31898 h 255181"/>
              <a:gd name="connsiteX3" fmla="*/ 297712 w 1371600"/>
              <a:gd name="connsiteY3" fmla="*/ 202019 h 255181"/>
              <a:gd name="connsiteX4" fmla="*/ 0 w 1371600"/>
              <a:gd name="connsiteY4" fmla="*/ 255181 h 25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255181">
                <a:moveTo>
                  <a:pt x="1371600" y="0"/>
                </a:moveTo>
                <a:lnTo>
                  <a:pt x="1063256" y="10633"/>
                </a:lnTo>
                <a:cubicBezTo>
                  <a:pt x="956930" y="15949"/>
                  <a:pt x="861237" y="0"/>
                  <a:pt x="733646" y="31898"/>
                </a:cubicBezTo>
                <a:cubicBezTo>
                  <a:pt x="606055" y="63796"/>
                  <a:pt x="419986" y="164805"/>
                  <a:pt x="297712" y="202019"/>
                </a:cubicBezTo>
                <a:cubicBezTo>
                  <a:pt x="175438" y="239233"/>
                  <a:pt x="87719" y="247207"/>
                  <a:pt x="0" y="255181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자유형 227"/>
          <p:cNvSpPr/>
          <p:nvPr/>
        </p:nvSpPr>
        <p:spPr>
          <a:xfrm>
            <a:off x="4125433" y="3271783"/>
            <a:ext cx="554095" cy="893135"/>
          </a:xfrm>
          <a:custGeom>
            <a:avLst/>
            <a:gdLst>
              <a:gd name="connsiteX0" fmla="*/ 0 w 554095"/>
              <a:gd name="connsiteY0" fmla="*/ 0 h 893135"/>
              <a:gd name="connsiteX1" fmla="*/ 361507 w 554095"/>
              <a:gd name="connsiteY1" fmla="*/ 233916 h 893135"/>
              <a:gd name="connsiteX2" fmla="*/ 425302 w 554095"/>
              <a:gd name="connsiteY2" fmla="*/ 520995 h 893135"/>
              <a:gd name="connsiteX3" fmla="*/ 552893 w 554095"/>
              <a:gd name="connsiteY3" fmla="*/ 786809 h 893135"/>
              <a:gd name="connsiteX4" fmla="*/ 478465 w 554095"/>
              <a:gd name="connsiteY4" fmla="*/ 893135 h 89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095" h="893135">
                <a:moveTo>
                  <a:pt x="0" y="0"/>
                </a:moveTo>
                <a:cubicBezTo>
                  <a:pt x="145311" y="73542"/>
                  <a:pt x="290623" y="147084"/>
                  <a:pt x="361507" y="233916"/>
                </a:cubicBezTo>
                <a:cubicBezTo>
                  <a:pt x="432391" y="320749"/>
                  <a:pt x="393404" y="428846"/>
                  <a:pt x="425302" y="520995"/>
                </a:cubicBezTo>
                <a:cubicBezTo>
                  <a:pt x="457200" y="613144"/>
                  <a:pt x="544033" y="724786"/>
                  <a:pt x="552893" y="786809"/>
                </a:cubicBezTo>
                <a:cubicBezTo>
                  <a:pt x="561753" y="848832"/>
                  <a:pt x="520109" y="870983"/>
                  <a:pt x="478465" y="89313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자유형 228"/>
          <p:cNvSpPr/>
          <p:nvPr/>
        </p:nvSpPr>
        <p:spPr>
          <a:xfrm>
            <a:off x="7166344" y="3835309"/>
            <a:ext cx="329609" cy="1467293"/>
          </a:xfrm>
          <a:custGeom>
            <a:avLst/>
            <a:gdLst>
              <a:gd name="connsiteX0" fmla="*/ 0 w 329609"/>
              <a:gd name="connsiteY0" fmla="*/ 0 h 1467293"/>
              <a:gd name="connsiteX1" fmla="*/ 53163 w 329609"/>
              <a:gd name="connsiteY1" fmla="*/ 372140 h 1467293"/>
              <a:gd name="connsiteX2" fmla="*/ 138223 w 329609"/>
              <a:gd name="connsiteY2" fmla="*/ 584791 h 1467293"/>
              <a:gd name="connsiteX3" fmla="*/ 265814 w 329609"/>
              <a:gd name="connsiteY3" fmla="*/ 946298 h 1467293"/>
              <a:gd name="connsiteX4" fmla="*/ 329609 w 329609"/>
              <a:gd name="connsiteY4" fmla="*/ 1467293 h 146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09" h="1467293">
                <a:moveTo>
                  <a:pt x="0" y="0"/>
                </a:moveTo>
                <a:cubicBezTo>
                  <a:pt x="15063" y="137337"/>
                  <a:pt x="30126" y="274675"/>
                  <a:pt x="53163" y="372140"/>
                </a:cubicBezTo>
                <a:cubicBezTo>
                  <a:pt x="76200" y="469605"/>
                  <a:pt x="102781" y="489098"/>
                  <a:pt x="138223" y="584791"/>
                </a:cubicBezTo>
                <a:cubicBezTo>
                  <a:pt x="173665" y="680484"/>
                  <a:pt x="233916" y="799214"/>
                  <a:pt x="265814" y="946298"/>
                </a:cubicBezTo>
                <a:cubicBezTo>
                  <a:pt x="297712" y="1093382"/>
                  <a:pt x="313660" y="1280337"/>
                  <a:pt x="329609" y="1467293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자유형 229"/>
          <p:cNvSpPr/>
          <p:nvPr/>
        </p:nvSpPr>
        <p:spPr>
          <a:xfrm>
            <a:off x="7410893" y="4473263"/>
            <a:ext cx="1031358" cy="287079"/>
          </a:xfrm>
          <a:custGeom>
            <a:avLst/>
            <a:gdLst>
              <a:gd name="connsiteX0" fmla="*/ 0 w 1031358"/>
              <a:gd name="connsiteY0" fmla="*/ 287079 h 287079"/>
              <a:gd name="connsiteX1" fmla="*/ 308344 w 1031358"/>
              <a:gd name="connsiteY1" fmla="*/ 202018 h 287079"/>
              <a:gd name="connsiteX2" fmla="*/ 563526 w 1031358"/>
              <a:gd name="connsiteY2" fmla="*/ 170121 h 287079"/>
              <a:gd name="connsiteX3" fmla="*/ 797442 w 1031358"/>
              <a:gd name="connsiteY3" fmla="*/ 63795 h 287079"/>
              <a:gd name="connsiteX4" fmla="*/ 1031358 w 1031358"/>
              <a:gd name="connsiteY4" fmla="*/ 0 h 2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358" h="287079">
                <a:moveTo>
                  <a:pt x="0" y="287079"/>
                </a:moveTo>
                <a:cubicBezTo>
                  <a:pt x="107211" y="254295"/>
                  <a:pt x="214423" y="221511"/>
                  <a:pt x="308344" y="202018"/>
                </a:cubicBezTo>
                <a:cubicBezTo>
                  <a:pt x="402265" y="182525"/>
                  <a:pt x="482010" y="193158"/>
                  <a:pt x="563526" y="170121"/>
                </a:cubicBezTo>
                <a:cubicBezTo>
                  <a:pt x="645042" y="147084"/>
                  <a:pt x="719470" y="92148"/>
                  <a:pt x="797442" y="63795"/>
                </a:cubicBezTo>
                <a:cubicBezTo>
                  <a:pt x="875414" y="35442"/>
                  <a:pt x="953386" y="17721"/>
                  <a:pt x="1031358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자유형 230"/>
          <p:cNvSpPr/>
          <p:nvPr/>
        </p:nvSpPr>
        <p:spPr>
          <a:xfrm>
            <a:off x="7719238" y="4707177"/>
            <a:ext cx="10633" cy="499730"/>
          </a:xfrm>
          <a:custGeom>
            <a:avLst/>
            <a:gdLst>
              <a:gd name="connsiteX0" fmla="*/ 10633 w 10633"/>
              <a:gd name="connsiteY0" fmla="*/ 0 h 499730"/>
              <a:gd name="connsiteX1" fmla="*/ 0 w 10633"/>
              <a:gd name="connsiteY1" fmla="*/ 499730 h 49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33" h="499730">
                <a:moveTo>
                  <a:pt x="10633" y="0"/>
                </a:moveTo>
                <a:lnTo>
                  <a:pt x="0" y="49973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자유형 231"/>
          <p:cNvSpPr/>
          <p:nvPr/>
        </p:nvSpPr>
        <p:spPr>
          <a:xfrm>
            <a:off x="7953153" y="4643384"/>
            <a:ext cx="31898" cy="489097"/>
          </a:xfrm>
          <a:custGeom>
            <a:avLst/>
            <a:gdLst>
              <a:gd name="connsiteX0" fmla="*/ 0 w 31898"/>
              <a:gd name="connsiteY0" fmla="*/ 0 h 489097"/>
              <a:gd name="connsiteX1" fmla="*/ 31898 w 31898"/>
              <a:gd name="connsiteY1" fmla="*/ 489097 h 489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898" h="489097">
                <a:moveTo>
                  <a:pt x="0" y="0"/>
                </a:moveTo>
                <a:lnTo>
                  <a:pt x="31898" y="489097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자유형 232"/>
          <p:cNvSpPr/>
          <p:nvPr/>
        </p:nvSpPr>
        <p:spPr>
          <a:xfrm>
            <a:off x="8187071" y="4547691"/>
            <a:ext cx="63795" cy="361507"/>
          </a:xfrm>
          <a:custGeom>
            <a:avLst/>
            <a:gdLst>
              <a:gd name="connsiteX0" fmla="*/ 0 w 63795"/>
              <a:gd name="connsiteY0" fmla="*/ 0 h 361507"/>
              <a:gd name="connsiteX1" fmla="*/ 21265 w 63795"/>
              <a:gd name="connsiteY1" fmla="*/ 159488 h 361507"/>
              <a:gd name="connsiteX2" fmla="*/ 63795 w 63795"/>
              <a:gd name="connsiteY2" fmla="*/ 361507 h 36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795" h="361507">
                <a:moveTo>
                  <a:pt x="0" y="0"/>
                </a:moveTo>
                <a:cubicBezTo>
                  <a:pt x="5316" y="49618"/>
                  <a:pt x="10633" y="99237"/>
                  <a:pt x="21265" y="159488"/>
                </a:cubicBezTo>
                <a:cubicBezTo>
                  <a:pt x="31897" y="219739"/>
                  <a:pt x="47846" y="290623"/>
                  <a:pt x="63795" y="361507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자유형 233"/>
          <p:cNvSpPr/>
          <p:nvPr/>
        </p:nvSpPr>
        <p:spPr>
          <a:xfrm>
            <a:off x="2711303" y="4856033"/>
            <a:ext cx="1881963" cy="1648046"/>
          </a:xfrm>
          <a:custGeom>
            <a:avLst/>
            <a:gdLst>
              <a:gd name="connsiteX0" fmla="*/ 1881963 w 1881963"/>
              <a:gd name="connsiteY0" fmla="*/ 1648046 h 1648046"/>
              <a:gd name="connsiteX1" fmla="*/ 1403498 w 1881963"/>
              <a:gd name="connsiteY1" fmla="*/ 1212111 h 1648046"/>
              <a:gd name="connsiteX2" fmla="*/ 776177 w 1881963"/>
              <a:gd name="connsiteY2" fmla="*/ 616688 h 1648046"/>
              <a:gd name="connsiteX3" fmla="*/ 287079 w 1881963"/>
              <a:gd name="connsiteY3" fmla="*/ 233916 h 1648046"/>
              <a:gd name="connsiteX4" fmla="*/ 0 w 1881963"/>
              <a:gd name="connsiteY4" fmla="*/ 0 h 16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963" h="1648046">
                <a:moveTo>
                  <a:pt x="1881963" y="1648046"/>
                </a:moveTo>
                <a:cubicBezTo>
                  <a:pt x="1734879" y="1513367"/>
                  <a:pt x="1587796" y="1384004"/>
                  <a:pt x="1403498" y="1212111"/>
                </a:cubicBezTo>
                <a:cubicBezTo>
                  <a:pt x="1219200" y="1040218"/>
                  <a:pt x="962247" y="779720"/>
                  <a:pt x="776177" y="616688"/>
                </a:cubicBezTo>
                <a:cubicBezTo>
                  <a:pt x="590107" y="453656"/>
                  <a:pt x="416442" y="336697"/>
                  <a:pt x="287079" y="233916"/>
                </a:cubicBezTo>
                <a:cubicBezTo>
                  <a:pt x="157716" y="131135"/>
                  <a:pt x="78858" y="65567"/>
                  <a:pt x="0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자유형 234"/>
          <p:cNvSpPr/>
          <p:nvPr/>
        </p:nvSpPr>
        <p:spPr>
          <a:xfrm>
            <a:off x="2232838" y="4856035"/>
            <a:ext cx="435935" cy="372139"/>
          </a:xfrm>
          <a:custGeom>
            <a:avLst/>
            <a:gdLst>
              <a:gd name="connsiteX0" fmla="*/ 435935 w 435935"/>
              <a:gd name="connsiteY0" fmla="*/ 0 h 372139"/>
              <a:gd name="connsiteX1" fmla="*/ 0 w 435935"/>
              <a:gd name="connsiteY1" fmla="*/ 372139 h 37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5935" h="372139">
                <a:moveTo>
                  <a:pt x="435935" y="0"/>
                </a:moveTo>
                <a:lnTo>
                  <a:pt x="0" y="372139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/>
          <p:cNvSpPr/>
          <p:nvPr/>
        </p:nvSpPr>
        <p:spPr>
          <a:xfrm>
            <a:off x="3088177" y="5572044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/>
          <p:cNvSpPr/>
          <p:nvPr/>
        </p:nvSpPr>
        <p:spPr>
          <a:xfrm>
            <a:off x="3553036" y="5943813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/>
          <p:cNvSpPr/>
          <p:nvPr/>
        </p:nvSpPr>
        <p:spPr>
          <a:xfrm>
            <a:off x="3912781" y="6525344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/>
          <p:cNvSpPr/>
          <p:nvPr/>
        </p:nvSpPr>
        <p:spPr>
          <a:xfrm>
            <a:off x="1773443" y="5425019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자유형 239"/>
          <p:cNvSpPr/>
          <p:nvPr/>
        </p:nvSpPr>
        <p:spPr>
          <a:xfrm>
            <a:off x="1882553" y="5180071"/>
            <a:ext cx="435935" cy="372139"/>
          </a:xfrm>
          <a:custGeom>
            <a:avLst/>
            <a:gdLst>
              <a:gd name="connsiteX0" fmla="*/ 435935 w 435935"/>
              <a:gd name="connsiteY0" fmla="*/ 0 h 372139"/>
              <a:gd name="connsiteX1" fmla="*/ 0 w 435935"/>
              <a:gd name="connsiteY1" fmla="*/ 372139 h 37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5935" h="372139">
                <a:moveTo>
                  <a:pt x="435935" y="0"/>
                </a:moveTo>
                <a:lnTo>
                  <a:pt x="0" y="372139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/>
          <p:cNvSpPr/>
          <p:nvPr/>
        </p:nvSpPr>
        <p:spPr>
          <a:xfrm>
            <a:off x="591983" y="3110483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자유형 241"/>
          <p:cNvSpPr/>
          <p:nvPr/>
        </p:nvSpPr>
        <p:spPr>
          <a:xfrm>
            <a:off x="712381" y="3229251"/>
            <a:ext cx="1499191" cy="1977656"/>
          </a:xfrm>
          <a:custGeom>
            <a:avLst/>
            <a:gdLst>
              <a:gd name="connsiteX0" fmla="*/ 1499191 w 1499191"/>
              <a:gd name="connsiteY0" fmla="*/ 1977656 h 1977656"/>
              <a:gd name="connsiteX1" fmla="*/ 786810 w 1499191"/>
              <a:gd name="connsiteY1" fmla="*/ 1052624 h 1977656"/>
              <a:gd name="connsiteX2" fmla="*/ 233917 w 1499191"/>
              <a:gd name="connsiteY2" fmla="*/ 265814 h 1977656"/>
              <a:gd name="connsiteX3" fmla="*/ 0 w 1499191"/>
              <a:gd name="connsiteY3" fmla="*/ 0 h 19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9191" h="1977656">
                <a:moveTo>
                  <a:pt x="1499191" y="1977656"/>
                </a:moveTo>
                <a:cubicBezTo>
                  <a:pt x="1248440" y="1657793"/>
                  <a:pt x="997689" y="1337931"/>
                  <a:pt x="786810" y="1052624"/>
                </a:cubicBezTo>
                <a:cubicBezTo>
                  <a:pt x="575931" y="767317"/>
                  <a:pt x="365052" y="441251"/>
                  <a:pt x="233917" y="265814"/>
                </a:cubicBezTo>
                <a:cubicBezTo>
                  <a:pt x="102782" y="90377"/>
                  <a:pt x="51391" y="45188"/>
                  <a:pt x="0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/>
          <p:cNvSpPr/>
          <p:nvPr/>
        </p:nvSpPr>
        <p:spPr>
          <a:xfrm>
            <a:off x="1187624" y="3013227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자유형 243"/>
          <p:cNvSpPr/>
          <p:nvPr/>
        </p:nvSpPr>
        <p:spPr>
          <a:xfrm>
            <a:off x="1286540" y="3154825"/>
            <a:ext cx="1414130" cy="1711841"/>
          </a:xfrm>
          <a:custGeom>
            <a:avLst/>
            <a:gdLst>
              <a:gd name="connsiteX0" fmla="*/ 1414130 w 1414130"/>
              <a:gd name="connsiteY0" fmla="*/ 1711841 h 1711841"/>
              <a:gd name="connsiteX1" fmla="*/ 988827 w 1414130"/>
              <a:gd name="connsiteY1" fmla="*/ 1307804 h 1711841"/>
              <a:gd name="connsiteX2" fmla="*/ 499730 w 1414130"/>
              <a:gd name="connsiteY2" fmla="*/ 691116 h 1711841"/>
              <a:gd name="connsiteX3" fmla="*/ 0 w 1414130"/>
              <a:gd name="connsiteY3" fmla="*/ 0 h 171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4130" h="1711841">
                <a:moveTo>
                  <a:pt x="1414130" y="1711841"/>
                </a:moveTo>
                <a:cubicBezTo>
                  <a:pt x="1277678" y="1594883"/>
                  <a:pt x="1141227" y="1477925"/>
                  <a:pt x="988827" y="1307804"/>
                </a:cubicBezTo>
                <a:cubicBezTo>
                  <a:pt x="836427" y="1137683"/>
                  <a:pt x="664535" y="909083"/>
                  <a:pt x="499730" y="691116"/>
                </a:cubicBezTo>
                <a:cubicBezTo>
                  <a:pt x="334925" y="473149"/>
                  <a:pt x="167462" y="236574"/>
                  <a:pt x="0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/>
          <p:cNvSpPr/>
          <p:nvPr/>
        </p:nvSpPr>
        <p:spPr>
          <a:xfrm>
            <a:off x="5706311" y="6309320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/>
          <p:cNvSpPr/>
          <p:nvPr/>
        </p:nvSpPr>
        <p:spPr>
          <a:xfrm>
            <a:off x="6491358" y="5747368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/>
          <p:cNvSpPr/>
          <p:nvPr/>
        </p:nvSpPr>
        <p:spPr>
          <a:xfrm>
            <a:off x="6046552" y="6502392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자유형 247"/>
          <p:cNvSpPr/>
          <p:nvPr/>
        </p:nvSpPr>
        <p:spPr>
          <a:xfrm>
            <a:off x="5071731" y="5653475"/>
            <a:ext cx="744279" cy="776176"/>
          </a:xfrm>
          <a:custGeom>
            <a:avLst/>
            <a:gdLst>
              <a:gd name="connsiteX0" fmla="*/ 0 w 744279"/>
              <a:gd name="connsiteY0" fmla="*/ 0 h 776176"/>
              <a:gd name="connsiteX1" fmla="*/ 276447 w 744279"/>
              <a:gd name="connsiteY1" fmla="*/ 244549 h 776176"/>
              <a:gd name="connsiteX2" fmla="*/ 446568 w 744279"/>
              <a:gd name="connsiteY2" fmla="*/ 520995 h 776176"/>
              <a:gd name="connsiteX3" fmla="*/ 616689 w 744279"/>
              <a:gd name="connsiteY3" fmla="*/ 637953 h 776176"/>
              <a:gd name="connsiteX4" fmla="*/ 744279 w 744279"/>
              <a:gd name="connsiteY4" fmla="*/ 776176 h 776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79" h="776176">
                <a:moveTo>
                  <a:pt x="0" y="0"/>
                </a:moveTo>
                <a:cubicBezTo>
                  <a:pt x="101009" y="78858"/>
                  <a:pt x="202019" y="157717"/>
                  <a:pt x="276447" y="244549"/>
                </a:cubicBezTo>
                <a:cubicBezTo>
                  <a:pt x="350875" y="331381"/>
                  <a:pt x="389861" y="455428"/>
                  <a:pt x="446568" y="520995"/>
                </a:cubicBezTo>
                <a:cubicBezTo>
                  <a:pt x="503275" y="586562"/>
                  <a:pt x="567071" y="595423"/>
                  <a:pt x="616689" y="637953"/>
                </a:cubicBezTo>
                <a:cubicBezTo>
                  <a:pt x="666307" y="680483"/>
                  <a:pt x="705293" y="728329"/>
                  <a:pt x="744279" y="776176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자유형 248"/>
          <p:cNvSpPr/>
          <p:nvPr/>
        </p:nvSpPr>
        <p:spPr>
          <a:xfrm>
            <a:off x="5837274" y="6429651"/>
            <a:ext cx="318977" cy="180754"/>
          </a:xfrm>
          <a:custGeom>
            <a:avLst/>
            <a:gdLst>
              <a:gd name="connsiteX0" fmla="*/ 0 w 318977"/>
              <a:gd name="connsiteY0" fmla="*/ 0 h 180754"/>
              <a:gd name="connsiteX1" fmla="*/ 318977 w 318977"/>
              <a:gd name="connsiteY1" fmla="*/ 180754 h 18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8977" h="180754">
                <a:moveTo>
                  <a:pt x="0" y="0"/>
                </a:moveTo>
                <a:lnTo>
                  <a:pt x="318977" y="180754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자유형 249"/>
          <p:cNvSpPr/>
          <p:nvPr/>
        </p:nvSpPr>
        <p:spPr>
          <a:xfrm>
            <a:off x="5816009" y="5855495"/>
            <a:ext cx="786810" cy="542261"/>
          </a:xfrm>
          <a:custGeom>
            <a:avLst/>
            <a:gdLst>
              <a:gd name="connsiteX0" fmla="*/ 0 w 786810"/>
              <a:gd name="connsiteY0" fmla="*/ 542261 h 542261"/>
              <a:gd name="connsiteX1" fmla="*/ 361507 w 786810"/>
              <a:gd name="connsiteY1" fmla="*/ 350875 h 542261"/>
              <a:gd name="connsiteX2" fmla="*/ 478465 w 786810"/>
              <a:gd name="connsiteY2" fmla="*/ 265814 h 542261"/>
              <a:gd name="connsiteX3" fmla="*/ 467833 w 786810"/>
              <a:gd name="connsiteY3" fmla="*/ 138224 h 542261"/>
              <a:gd name="connsiteX4" fmla="*/ 786810 w 786810"/>
              <a:gd name="connsiteY4" fmla="*/ 0 h 54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6810" h="542261">
                <a:moveTo>
                  <a:pt x="0" y="542261"/>
                </a:moveTo>
                <a:cubicBezTo>
                  <a:pt x="140881" y="469605"/>
                  <a:pt x="281763" y="396949"/>
                  <a:pt x="361507" y="350875"/>
                </a:cubicBezTo>
                <a:cubicBezTo>
                  <a:pt x="441251" y="304801"/>
                  <a:pt x="460744" y="301256"/>
                  <a:pt x="478465" y="265814"/>
                </a:cubicBezTo>
                <a:cubicBezTo>
                  <a:pt x="496186" y="230372"/>
                  <a:pt x="416442" y="182526"/>
                  <a:pt x="467833" y="138224"/>
                </a:cubicBezTo>
                <a:cubicBezTo>
                  <a:pt x="519224" y="93922"/>
                  <a:pt x="653017" y="46961"/>
                  <a:pt x="786810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/>
          <p:cNvSpPr/>
          <p:nvPr/>
        </p:nvSpPr>
        <p:spPr>
          <a:xfrm>
            <a:off x="4506518" y="4547689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/>
          <p:cNvSpPr/>
          <p:nvPr/>
        </p:nvSpPr>
        <p:spPr>
          <a:xfrm>
            <a:off x="5227845" y="4252238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/>
          <p:cNvSpPr/>
          <p:nvPr/>
        </p:nvSpPr>
        <p:spPr>
          <a:xfrm>
            <a:off x="4794365" y="4252238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/>
          <p:cNvSpPr/>
          <p:nvPr/>
        </p:nvSpPr>
        <p:spPr>
          <a:xfrm>
            <a:off x="4335480" y="5173384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자유형 254"/>
          <p:cNvSpPr/>
          <p:nvPr/>
        </p:nvSpPr>
        <p:spPr>
          <a:xfrm>
            <a:off x="4901610" y="4335038"/>
            <a:ext cx="723014" cy="159488"/>
          </a:xfrm>
          <a:custGeom>
            <a:avLst/>
            <a:gdLst>
              <a:gd name="connsiteX0" fmla="*/ 723014 w 723014"/>
              <a:gd name="connsiteY0" fmla="*/ 159488 h 159488"/>
              <a:gd name="connsiteX1" fmla="*/ 425303 w 723014"/>
              <a:gd name="connsiteY1" fmla="*/ 31897 h 159488"/>
              <a:gd name="connsiteX2" fmla="*/ 255182 w 723014"/>
              <a:gd name="connsiteY2" fmla="*/ 0 h 159488"/>
              <a:gd name="connsiteX3" fmla="*/ 0 w 723014"/>
              <a:gd name="connsiteY3" fmla="*/ 31897 h 15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014" h="159488">
                <a:moveTo>
                  <a:pt x="723014" y="159488"/>
                </a:moveTo>
                <a:cubicBezTo>
                  <a:pt x="613144" y="108983"/>
                  <a:pt x="503275" y="58478"/>
                  <a:pt x="425303" y="31897"/>
                </a:cubicBezTo>
                <a:cubicBezTo>
                  <a:pt x="347331" y="5316"/>
                  <a:pt x="326066" y="0"/>
                  <a:pt x="255182" y="0"/>
                </a:cubicBezTo>
                <a:cubicBezTo>
                  <a:pt x="184298" y="0"/>
                  <a:pt x="92149" y="15948"/>
                  <a:pt x="0" y="31897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자유형 255"/>
          <p:cNvSpPr/>
          <p:nvPr/>
        </p:nvSpPr>
        <p:spPr>
          <a:xfrm>
            <a:off x="4816550" y="3707717"/>
            <a:ext cx="95693" cy="648586"/>
          </a:xfrm>
          <a:custGeom>
            <a:avLst/>
            <a:gdLst>
              <a:gd name="connsiteX0" fmla="*/ 0 w 95693"/>
              <a:gd name="connsiteY0" fmla="*/ 0 h 648586"/>
              <a:gd name="connsiteX1" fmla="*/ 10632 w 95693"/>
              <a:gd name="connsiteY1" fmla="*/ 233916 h 648586"/>
              <a:gd name="connsiteX2" fmla="*/ 42530 w 95693"/>
              <a:gd name="connsiteY2" fmla="*/ 425302 h 648586"/>
              <a:gd name="connsiteX3" fmla="*/ 95693 w 95693"/>
              <a:gd name="connsiteY3" fmla="*/ 648586 h 64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93" h="648586">
                <a:moveTo>
                  <a:pt x="0" y="0"/>
                </a:moveTo>
                <a:cubicBezTo>
                  <a:pt x="1772" y="81516"/>
                  <a:pt x="3544" y="163032"/>
                  <a:pt x="10632" y="233916"/>
                </a:cubicBezTo>
                <a:cubicBezTo>
                  <a:pt x="17720" y="304800"/>
                  <a:pt x="28353" y="356190"/>
                  <a:pt x="42530" y="425302"/>
                </a:cubicBezTo>
                <a:cubicBezTo>
                  <a:pt x="56707" y="494414"/>
                  <a:pt x="76200" y="571500"/>
                  <a:pt x="95693" y="648586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자유형 256"/>
          <p:cNvSpPr/>
          <p:nvPr/>
        </p:nvSpPr>
        <p:spPr>
          <a:xfrm>
            <a:off x="4593266" y="4186182"/>
            <a:ext cx="85691" cy="499730"/>
          </a:xfrm>
          <a:custGeom>
            <a:avLst/>
            <a:gdLst>
              <a:gd name="connsiteX0" fmla="*/ 0 w 85691"/>
              <a:gd name="connsiteY0" fmla="*/ 0 h 499730"/>
              <a:gd name="connsiteX1" fmla="*/ 85061 w 85691"/>
              <a:gd name="connsiteY1" fmla="*/ 244549 h 499730"/>
              <a:gd name="connsiteX2" fmla="*/ 31898 w 85691"/>
              <a:gd name="connsiteY2" fmla="*/ 499730 h 49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91" h="499730">
                <a:moveTo>
                  <a:pt x="0" y="0"/>
                </a:moveTo>
                <a:cubicBezTo>
                  <a:pt x="39872" y="80630"/>
                  <a:pt x="79745" y="161261"/>
                  <a:pt x="85061" y="244549"/>
                </a:cubicBezTo>
                <a:cubicBezTo>
                  <a:pt x="90377" y="327837"/>
                  <a:pt x="61137" y="413783"/>
                  <a:pt x="31898" y="49973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자유형 257"/>
          <p:cNvSpPr/>
          <p:nvPr/>
        </p:nvSpPr>
        <p:spPr>
          <a:xfrm>
            <a:off x="4614530" y="4685912"/>
            <a:ext cx="723014" cy="276446"/>
          </a:xfrm>
          <a:custGeom>
            <a:avLst/>
            <a:gdLst>
              <a:gd name="connsiteX0" fmla="*/ 723014 w 723014"/>
              <a:gd name="connsiteY0" fmla="*/ 276446 h 276446"/>
              <a:gd name="connsiteX1" fmla="*/ 457200 w 723014"/>
              <a:gd name="connsiteY1" fmla="*/ 170121 h 276446"/>
              <a:gd name="connsiteX2" fmla="*/ 233917 w 723014"/>
              <a:gd name="connsiteY2" fmla="*/ 95693 h 276446"/>
              <a:gd name="connsiteX3" fmla="*/ 0 w 723014"/>
              <a:gd name="connsiteY3" fmla="*/ 0 h 276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014" h="276446">
                <a:moveTo>
                  <a:pt x="723014" y="276446"/>
                </a:moveTo>
                <a:cubicBezTo>
                  <a:pt x="630865" y="238346"/>
                  <a:pt x="538716" y="200246"/>
                  <a:pt x="457200" y="170121"/>
                </a:cubicBezTo>
                <a:cubicBezTo>
                  <a:pt x="375684" y="139996"/>
                  <a:pt x="310117" y="124046"/>
                  <a:pt x="233917" y="95693"/>
                </a:cubicBezTo>
                <a:cubicBezTo>
                  <a:pt x="157717" y="67339"/>
                  <a:pt x="78858" y="33669"/>
                  <a:pt x="0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자유형 258"/>
          <p:cNvSpPr/>
          <p:nvPr/>
        </p:nvSpPr>
        <p:spPr>
          <a:xfrm>
            <a:off x="4401255" y="4664649"/>
            <a:ext cx="223909" cy="649829"/>
          </a:xfrm>
          <a:custGeom>
            <a:avLst/>
            <a:gdLst>
              <a:gd name="connsiteX0" fmla="*/ 223909 w 223909"/>
              <a:gd name="connsiteY0" fmla="*/ 0 h 649829"/>
              <a:gd name="connsiteX1" fmla="*/ 64420 w 223909"/>
              <a:gd name="connsiteY1" fmla="*/ 180753 h 649829"/>
              <a:gd name="connsiteX2" fmla="*/ 625 w 223909"/>
              <a:gd name="connsiteY2" fmla="*/ 393404 h 649829"/>
              <a:gd name="connsiteX3" fmla="*/ 32523 w 223909"/>
              <a:gd name="connsiteY3" fmla="*/ 627321 h 649829"/>
              <a:gd name="connsiteX4" fmla="*/ 43155 w 223909"/>
              <a:gd name="connsiteY4" fmla="*/ 627321 h 64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909" h="649829">
                <a:moveTo>
                  <a:pt x="223909" y="0"/>
                </a:moveTo>
                <a:cubicBezTo>
                  <a:pt x="162771" y="57593"/>
                  <a:pt x="101634" y="115186"/>
                  <a:pt x="64420" y="180753"/>
                </a:cubicBezTo>
                <a:cubicBezTo>
                  <a:pt x="27206" y="246320"/>
                  <a:pt x="5941" y="318976"/>
                  <a:pt x="625" y="393404"/>
                </a:cubicBezTo>
                <a:cubicBezTo>
                  <a:pt x="-4691" y="467832"/>
                  <a:pt x="25435" y="588335"/>
                  <a:pt x="32523" y="627321"/>
                </a:cubicBezTo>
                <a:cubicBezTo>
                  <a:pt x="39611" y="666307"/>
                  <a:pt x="41383" y="646814"/>
                  <a:pt x="43155" y="627321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자유형 259"/>
          <p:cNvSpPr/>
          <p:nvPr/>
        </p:nvSpPr>
        <p:spPr>
          <a:xfrm>
            <a:off x="4455043" y="5302602"/>
            <a:ext cx="595423" cy="341157"/>
          </a:xfrm>
          <a:custGeom>
            <a:avLst/>
            <a:gdLst>
              <a:gd name="connsiteX0" fmla="*/ 0 w 595423"/>
              <a:gd name="connsiteY0" fmla="*/ 0 h 341157"/>
              <a:gd name="connsiteX1" fmla="*/ 287079 w 595423"/>
              <a:gd name="connsiteY1" fmla="*/ 191386 h 341157"/>
              <a:gd name="connsiteX2" fmla="*/ 414670 w 595423"/>
              <a:gd name="connsiteY2" fmla="*/ 318977 h 341157"/>
              <a:gd name="connsiteX3" fmla="*/ 595423 w 595423"/>
              <a:gd name="connsiteY3" fmla="*/ 340242 h 341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423" h="341157">
                <a:moveTo>
                  <a:pt x="0" y="0"/>
                </a:moveTo>
                <a:cubicBezTo>
                  <a:pt x="108983" y="69111"/>
                  <a:pt x="217967" y="138223"/>
                  <a:pt x="287079" y="191386"/>
                </a:cubicBezTo>
                <a:cubicBezTo>
                  <a:pt x="356191" y="244549"/>
                  <a:pt x="363279" y="294168"/>
                  <a:pt x="414670" y="318977"/>
                </a:cubicBezTo>
                <a:cubicBezTo>
                  <a:pt x="466061" y="343786"/>
                  <a:pt x="530742" y="342014"/>
                  <a:pt x="595423" y="340242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/>
          <p:cNvSpPr/>
          <p:nvPr/>
        </p:nvSpPr>
        <p:spPr>
          <a:xfrm>
            <a:off x="4239786" y="5495218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자유형 261"/>
          <p:cNvSpPr/>
          <p:nvPr/>
        </p:nvSpPr>
        <p:spPr>
          <a:xfrm>
            <a:off x="4380614" y="5621577"/>
            <a:ext cx="414670" cy="425302"/>
          </a:xfrm>
          <a:custGeom>
            <a:avLst/>
            <a:gdLst>
              <a:gd name="connsiteX0" fmla="*/ 414670 w 414670"/>
              <a:gd name="connsiteY0" fmla="*/ 425302 h 425302"/>
              <a:gd name="connsiteX1" fmla="*/ 0 w 414670"/>
              <a:gd name="connsiteY1" fmla="*/ 0 h 42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4670" h="425302">
                <a:moveTo>
                  <a:pt x="414670" y="425302"/>
                </a:move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자유형 262"/>
          <p:cNvSpPr/>
          <p:nvPr/>
        </p:nvSpPr>
        <p:spPr>
          <a:xfrm>
            <a:off x="2232838" y="5228172"/>
            <a:ext cx="1807535" cy="1403498"/>
          </a:xfrm>
          <a:custGeom>
            <a:avLst/>
            <a:gdLst>
              <a:gd name="connsiteX0" fmla="*/ 0 w 1807535"/>
              <a:gd name="connsiteY0" fmla="*/ 0 h 1403498"/>
              <a:gd name="connsiteX1" fmla="*/ 340242 w 1807535"/>
              <a:gd name="connsiteY1" fmla="*/ 127591 h 1403498"/>
              <a:gd name="connsiteX2" fmla="*/ 669851 w 1807535"/>
              <a:gd name="connsiteY2" fmla="*/ 244549 h 1403498"/>
              <a:gd name="connsiteX3" fmla="*/ 988828 w 1807535"/>
              <a:gd name="connsiteY3" fmla="*/ 457200 h 1403498"/>
              <a:gd name="connsiteX4" fmla="*/ 1233377 w 1807535"/>
              <a:gd name="connsiteY4" fmla="*/ 680484 h 1403498"/>
              <a:gd name="connsiteX5" fmla="*/ 1446028 w 1807535"/>
              <a:gd name="connsiteY5" fmla="*/ 839972 h 1403498"/>
              <a:gd name="connsiteX6" fmla="*/ 1690577 w 1807535"/>
              <a:gd name="connsiteY6" fmla="*/ 1031359 h 1403498"/>
              <a:gd name="connsiteX7" fmla="*/ 1743740 w 1807535"/>
              <a:gd name="connsiteY7" fmla="*/ 1190847 h 1403498"/>
              <a:gd name="connsiteX8" fmla="*/ 1807535 w 1807535"/>
              <a:gd name="connsiteY8" fmla="*/ 1403498 h 1403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7535" h="1403498">
                <a:moveTo>
                  <a:pt x="0" y="0"/>
                </a:moveTo>
                <a:lnTo>
                  <a:pt x="340242" y="127591"/>
                </a:lnTo>
                <a:cubicBezTo>
                  <a:pt x="451884" y="168349"/>
                  <a:pt x="561754" y="189614"/>
                  <a:pt x="669851" y="244549"/>
                </a:cubicBezTo>
                <a:cubicBezTo>
                  <a:pt x="777948" y="299484"/>
                  <a:pt x="894907" y="384544"/>
                  <a:pt x="988828" y="457200"/>
                </a:cubicBezTo>
                <a:cubicBezTo>
                  <a:pt x="1082749" y="529856"/>
                  <a:pt x="1157177" y="616689"/>
                  <a:pt x="1233377" y="680484"/>
                </a:cubicBezTo>
                <a:cubicBezTo>
                  <a:pt x="1309577" y="744279"/>
                  <a:pt x="1369828" y="781493"/>
                  <a:pt x="1446028" y="839972"/>
                </a:cubicBezTo>
                <a:cubicBezTo>
                  <a:pt x="1522228" y="898451"/>
                  <a:pt x="1640958" y="972880"/>
                  <a:pt x="1690577" y="1031359"/>
                </a:cubicBezTo>
                <a:cubicBezTo>
                  <a:pt x="1740196" y="1089838"/>
                  <a:pt x="1724247" y="1128824"/>
                  <a:pt x="1743740" y="1190847"/>
                </a:cubicBezTo>
                <a:cubicBezTo>
                  <a:pt x="1763233" y="1252870"/>
                  <a:pt x="1785384" y="1328184"/>
                  <a:pt x="1807535" y="1403498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/>
          <p:cNvSpPr/>
          <p:nvPr/>
        </p:nvSpPr>
        <p:spPr>
          <a:xfrm>
            <a:off x="2902297" y="4577900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자유형 264"/>
          <p:cNvSpPr/>
          <p:nvPr/>
        </p:nvSpPr>
        <p:spPr>
          <a:xfrm>
            <a:off x="2711303" y="4685914"/>
            <a:ext cx="287079" cy="170121"/>
          </a:xfrm>
          <a:custGeom>
            <a:avLst/>
            <a:gdLst>
              <a:gd name="connsiteX0" fmla="*/ 0 w 287079"/>
              <a:gd name="connsiteY0" fmla="*/ 170121 h 170121"/>
              <a:gd name="connsiteX1" fmla="*/ 287079 w 287079"/>
              <a:gd name="connsiteY1" fmla="*/ 0 h 170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7079" h="170121">
                <a:moveTo>
                  <a:pt x="0" y="170121"/>
                </a:moveTo>
                <a:lnTo>
                  <a:pt x="287079" y="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자유형 265"/>
          <p:cNvSpPr/>
          <p:nvPr/>
        </p:nvSpPr>
        <p:spPr>
          <a:xfrm>
            <a:off x="5018567" y="2889012"/>
            <a:ext cx="616689" cy="606055"/>
          </a:xfrm>
          <a:custGeom>
            <a:avLst/>
            <a:gdLst>
              <a:gd name="connsiteX0" fmla="*/ 0 w 616689"/>
              <a:gd name="connsiteY0" fmla="*/ 0 h 606055"/>
              <a:gd name="connsiteX1" fmla="*/ 499731 w 616689"/>
              <a:gd name="connsiteY1" fmla="*/ 435934 h 606055"/>
              <a:gd name="connsiteX2" fmla="*/ 616689 w 616689"/>
              <a:gd name="connsiteY2" fmla="*/ 606055 h 606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606055">
                <a:moveTo>
                  <a:pt x="0" y="0"/>
                </a:moveTo>
                <a:cubicBezTo>
                  <a:pt x="198474" y="167462"/>
                  <a:pt x="396949" y="334925"/>
                  <a:pt x="499731" y="435934"/>
                </a:cubicBezTo>
                <a:cubicBezTo>
                  <a:pt x="602513" y="536943"/>
                  <a:pt x="609601" y="571499"/>
                  <a:pt x="616689" y="60605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자유형 266"/>
          <p:cNvSpPr/>
          <p:nvPr/>
        </p:nvSpPr>
        <p:spPr>
          <a:xfrm>
            <a:off x="5624624" y="3548230"/>
            <a:ext cx="308344" cy="258725"/>
          </a:xfrm>
          <a:custGeom>
            <a:avLst/>
            <a:gdLst>
              <a:gd name="connsiteX0" fmla="*/ 0 w 308344"/>
              <a:gd name="connsiteY0" fmla="*/ 0 h 258725"/>
              <a:gd name="connsiteX1" fmla="*/ 85061 w 308344"/>
              <a:gd name="connsiteY1" fmla="*/ 223284 h 258725"/>
              <a:gd name="connsiteX2" fmla="*/ 308344 w 308344"/>
              <a:gd name="connsiteY2" fmla="*/ 255182 h 25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344" h="258725">
                <a:moveTo>
                  <a:pt x="0" y="0"/>
                </a:moveTo>
                <a:cubicBezTo>
                  <a:pt x="16835" y="90377"/>
                  <a:pt x="33670" y="180754"/>
                  <a:pt x="85061" y="223284"/>
                </a:cubicBezTo>
                <a:cubicBezTo>
                  <a:pt x="136452" y="265814"/>
                  <a:pt x="222398" y="260498"/>
                  <a:pt x="308344" y="255182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842250" y="500422"/>
            <a:ext cx="1193800" cy="476250"/>
          </a:xfrm>
        </p:spPr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3062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92" y="1073160"/>
            <a:ext cx="7831348" cy="56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규칙을 직접 코딩에서 기계 학습으로</a:t>
            </a:r>
          </a:p>
        </p:txBody>
      </p:sp>
      <p:sp>
        <p:nvSpPr>
          <p:cNvPr id="168" name="모서리가 둥근 사각형 설명선 167"/>
          <p:cNvSpPr/>
          <p:nvPr/>
        </p:nvSpPr>
        <p:spPr>
          <a:xfrm>
            <a:off x="6984432" y="1114665"/>
            <a:ext cx="1476000" cy="864096"/>
          </a:xfrm>
          <a:prstGeom prst="wedgeRoundRectCallout">
            <a:avLst>
              <a:gd name="adj1" fmla="val -19670"/>
              <a:gd name="adj2" fmla="val 74649"/>
              <a:gd name="adj3" fmla="val 16667"/>
            </a:avLst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모서리가 둥근 사각형 설명선 168"/>
          <p:cNvSpPr/>
          <p:nvPr/>
        </p:nvSpPr>
        <p:spPr>
          <a:xfrm>
            <a:off x="2738989" y="3378727"/>
            <a:ext cx="914400" cy="972688"/>
          </a:xfrm>
          <a:prstGeom prst="wedgeRoundRectCallout">
            <a:avLst>
              <a:gd name="adj1" fmla="val -19670"/>
              <a:gd name="adj2" fmla="val 74649"/>
              <a:gd name="adj3" fmla="val 16667"/>
            </a:avLst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0" name="Picture 4" descr="C:\Users\AKAII\AppData\Local\Temp\_AZTMP6_\bo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521598"/>
            <a:ext cx="704762" cy="7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8" descr="D:\프로젝트\KERIS SW교육\교사 연수\알고리즘\Untitled-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073" y="1237417"/>
            <a:ext cx="1317770" cy="65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타원 171"/>
          <p:cNvSpPr/>
          <p:nvPr/>
        </p:nvSpPr>
        <p:spPr>
          <a:xfrm>
            <a:off x="7308304" y="219478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/>
          <p:cNvSpPr/>
          <p:nvPr/>
        </p:nvSpPr>
        <p:spPr>
          <a:xfrm>
            <a:off x="6876420" y="2208609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/>
          <p:cNvSpPr/>
          <p:nvPr/>
        </p:nvSpPr>
        <p:spPr>
          <a:xfrm>
            <a:off x="6505583" y="2270898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/>
          <p:cNvSpPr/>
          <p:nvPr/>
        </p:nvSpPr>
        <p:spPr>
          <a:xfrm>
            <a:off x="5929519" y="3103782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/>
          <p:cNvSpPr/>
          <p:nvPr/>
        </p:nvSpPr>
        <p:spPr>
          <a:xfrm>
            <a:off x="6037531" y="2887758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/>
          <p:cNvSpPr/>
          <p:nvPr/>
        </p:nvSpPr>
        <p:spPr>
          <a:xfrm>
            <a:off x="5929519" y="2286578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/>
          <p:cNvSpPr/>
          <p:nvPr/>
        </p:nvSpPr>
        <p:spPr>
          <a:xfrm>
            <a:off x="6406442" y="1540957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/>
          <p:cNvSpPr/>
          <p:nvPr/>
        </p:nvSpPr>
        <p:spPr>
          <a:xfrm>
            <a:off x="5821507" y="3378727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/>
          <p:cNvSpPr/>
          <p:nvPr/>
        </p:nvSpPr>
        <p:spPr>
          <a:xfrm>
            <a:off x="5821507" y="365795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/>
          <p:cNvSpPr/>
          <p:nvPr/>
        </p:nvSpPr>
        <p:spPr>
          <a:xfrm>
            <a:off x="5818059" y="3934974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/>
          <p:cNvSpPr/>
          <p:nvPr/>
        </p:nvSpPr>
        <p:spPr>
          <a:xfrm>
            <a:off x="5241338" y="4859081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/>
          <p:cNvSpPr/>
          <p:nvPr/>
        </p:nvSpPr>
        <p:spPr>
          <a:xfrm>
            <a:off x="5528778" y="4395134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/>
          <p:cNvSpPr/>
          <p:nvPr/>
        </p:nvSpPr>
        <p:spPr>
          <a:xfrm>
            <a:off x="4932040" y="5507153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/>
          <p:cNvSpPr/>
          <p:nvPr/>
        </p:nvSpPr>
        <p:spPr>
          <a:xfrm>
            <a:off x="4508754" y="6371249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/>
          <p:cNvSpPr/>
          <p:nvPr/>
        </p:nvSpPr>
        <p:spPr>
          <a:xfrm>
            <a:off x="4707619" y="591793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/>
          <p:cNvSpPr/>
          <p:nvPr/>
        </p:nvSpPr>
        <p:spPr>
          <a:xfrm>
            <a:off x="2597982" y="4725692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/>
          <p:cNvSpPr/>
          <p:nvPr/>
        </p:nvSpPr>
        <p:spPr>
          <a:xfrm>
            <a:off x="2123728" y="507510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/>
          <p:cNvSpPr/>
          <p:nvPr/>
        </p:nvSpPr>
        <p:spPr>
          <a:xfrm>
            <a:off x="7092444" y="3103782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/>
          <p:cNvSpPr/>
          <p:nvPr/>
        </p:nvSpPr>
        <p:spPr>
          <a:xfrm>
            <a:off x="4902377" y="274563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/>
          <p:cNvSpPr/>
          <p:nvPr/>
        </p:nvSpPr>
        <p:spPr>
          <a:xfrm>
            <a:off x="4413829" y="2888906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/>
          <p:cNvSpPr/>
          <p:nvPr/>
        </p:nvSpPr>
        <p:spPr>
          <a:xfrm>
            <a:off x="4725327" y="3554991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/>
          <p:cNvSpPr/>
          <p:nvPr/>
        </p:nvSpPr>
        <p:spPr>
          <a:xfrm>
            <a:off x="5513670" y="3378727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/>
          <p:cNvSpPr/>
          <p:nvPr/>
        </p:nvSpPr>
        <p:spPr>
          <a:xfrm>
            <a:off x="4491595" y="4010336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/>
          <p:cNvSpPr/>
          <p:nvPr/>
        </p:nvSpPr>
        <p:spPr>
          <a:xfrm>
            <a:off x="4441437" y="3649047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/>
          <p:cNvSpPr/>
          <p:nvPr/>
        </p:nvSpPr>
        <p:spPr>
          <a:xfrm>
            <a:off x="3995936" y="3137620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/>
          <p:cNvSpPr/>
          <p:nvPr/>
        </p:nvSpPr>
        <p:spPr>
          <a:xfrm>
            <a:off x="7063625" y="3707958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/>
          <p:cNvSpPr/>
          <p:nvPr/>
        </p:nvSpPr>
        <p:spPr>
          <a:xfrm>
            <a:off x="7184484" y="4272398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/>
          <p:cNvSpPr/>
          <p:nvPr/>
        </p:nvSpPr>
        <p:spPr>
          <a:xfrm>
            <a:off x="7308468" y="4643057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/>
          <p:cNvSpPr/>
          <p:nvPr/>
        </p:nvSpPr>
        <p:spPr>
          <a:xfrm>
            <a:off x="7610548" y="4541020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/>
          <p:cNvSpPr/>
          <p:nvPr/>
        </p:nvSpPr>
        <p:spPr>
          <a:xfrm>
            <a:off x="7842250" y="4488422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/>
          <p:cNvSpPr/>
          <p:nvPr/>
        </p:nvSpPr>
        <p:spPr>
          <a:xfrm>
            <a:off x="8058274" y="4395134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/>
          <p:cNvSpPr/>
          <p:nvPr/>
        </p:nvSpPr>
        <p:spPr>
          <a:xfrm>
            <a:off x="8295632" y="4324996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/>
          <p:cNvSpPr/>
          <p:nvPr/>
        </p:nvSpPr>
        <p:spPr>
          <a:xfrm>
            <a:off x="7394524" y="5183117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/>
          <p:cNvSpPr/>
          <p:nvPr/>
        </p:nvSpPr>
        <p:spPr>
          <a:xfrm>
            <a:off x="7626226" y="5098252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/>
          <p:cNvSpPr/>
          <p:nvPr/>
        </p:nvSpPr>
        <p:spPr>
          <a:xfrm>
            <a:off x="7884368" y="4990240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/>
          <p:cNvSpPr/>
          <p:nvPr/>
        </p:nvSpPr>
        <p:spPr>
          <a:xfrm>
            <a:off x="8145502" y="4782793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/>
          <p:cNvSpPr/>
          <p:nvPr/>
        </p:nvSpPr>
        <p:spPr>
          <a:xfrm>
            <a:off x="6145543" y="1648969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9" name="직선 연결선 208"/>
          <p:cNvCxnSpPr/>
          <p:nvPr/>
        </p:nvCxnSpPr>
        <p:spPr>
          <a:xfrm flipH="1">
            <a:off x="6985592" y="2299608"/>
            <a:ext cx="435934" cy="2126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 flipH="1">
            <a:off x="6613451" y="2320871"/>
            <a:ext cx="382772" cy="7442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6517758" y="1651020"/>
            <a:ext cx="106326" cy="74427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 211"/>
          <p:cNvSpPr/>
          <p:nvPr/>
        </p:nvSpPr>
        <p:spPr>
          <a:xfrm>
            <a:off x="6985591" y="2320871"/>
            <a:ext cx="223283" cy="882502"/>
          </a:xfrm>
          <a:custGeom>
            <a:avLst/>
            <a:gdLst>
              <a:gd name="connsiteX0" fmla="*/ 0 w 223283"/>
              <a:gd name="connsiteY0" fmla="*/ 0 h 882502"/>
              <a:gd name="connsiteX1" fmla="*/ 138223 w 223283"/>
              <a:gd name="connsiteY1" fmla="*/ 361507 h 882502"/>
              <a:gd name="connsiteX2" fmla="*/ 223283 w 223283"/>
              <a:gd name="connsiteY2" fmla="*/ 882502 h 882502"/>
              <a:gd name="connsiteX3" fmla="*/ 223283 w 223283"/>
              <a:gd name="connsiteY3" fmla="*/ 882502 h 882502"/>
              <a:gd name="connsiteX4" fmla="*/ 223283 w 223283"/>
              <a:gd name="connsiteY4" fmla="*/ 882502 h 88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3" h="882502">
                <a:moveTo>
                  <a:pt x="0" y="0"/>
                </a:moveTo>
                <a:cubicBezTo>
                  <a:pt x="50504" y="107211"/>
                  <a:pt x="101009" y="214423"/>
                  <a:pt x="138223" y="361507"/>
                </a:cubicBezTo>
                <a:cubicBezTo>
                  <a:pt x="175437" y="508591"/>
                  <a:pt x="223283" y="882502"/>
                  <a:pt x="223283" y="882502"/>
                </a:cubicBezTo>
                <a:lnTo>
                  <a:pt x="223283" y="882502"/>
                </a:lnTo>
                <a:lnTo>
                  <a:pt x="223283" y="882502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자유형 212"/>
          <p:cNvSpPr/>
          <p:nvPr/>
        </p:nvSpPr>
        <p:spPr>
          <a:xfrm>
            <a:off x="7198243" y="3224639"/>
            <a:ext cx="94254" cy="546376"/>
          </a:xfrm>
          <a:custGeom>
            <a:avLst/>
            <a:gdLst>
              <a:gd name="connsiteX0" fmla="*/ 10632 w 106371"/>
              <a:gd name="connsiteY0" fmla="*/ 0 h 603692"/>
              <a:gd name="connsiteX1" fmla="*/ 106325 w 106371"/>
              <a:gd name="connsiteY1" fmla="*/ 520995 h 603692"/>
              <a:gd name="connsiteX2" fmla="*/ 0 w 106371"/>
              <a:gd name="connsiteY2" fmla="*/ 595423 h 60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371" h="603692">
                <a:moveTo>
                  <a:pt x="10632" y="0"/>
                </a:moveTo>
                <a:cubicBezTo>
                  <a:pt x="59364" y="210879"/>
                  <a:pt x="108097" y="421758"/>
                  <a:pt x="106325" y="520995"/>
                </a:cubicBezTo>
                <a:cubicBezTo>
                  <a:pt x="104553" y="620232"/>
                  <a:pt x="52276" y="607827"/>
                  <a:pt x="0" y="595423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자유형 213"/>
          <p:cNvSpPr/>
          <p:nvPr/>
        </p:nvSpPr>
        <p:spPr>
          <a:xfrm>
            <a:off x="5932968" y="3809431"/>
            <a:ext cx="1222745" cy="244549"/>
          </a:xfrm>
          <a:custGeom>
            <a:avLst/>
            <a:gdLst>
              <a:gd name="connsiteX0" fmla="*/ 1222745 w 1222745"/>
              <a:gd name="connsiteY0" fmla="*/ 0 h 244549"/>
              <a:gd name="connsiteX1" fmla="*/ 0 w 1222745"/>
              <a:gd name="connsiteY1" fmla="*/ 244549 h 244549"/>
              <a:gd name="connsiteX2" fmla="*/ 0 w 1222745"/>
              <a:gd name="connsiteY2" fmla="*/ 244549 h 244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2745" h="244549">
                <a:moveTo>
                  <a:pt x="1222745" y="0"/>
                </a:moveTo>
                <a:lnTo>
                  <a:pt x="0" y="244549"/>
                </a:lnTo>
                <a:lnTo>
                  <a:pt x="0" y="244549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자유형 214"/>
          <p:cNvSpPr/>
          <p:nvPr/>
        </p:nvSpPr>
        <p:spPr>
          <a:xfrm>
            <a:off x="5932967" y="2374036"/>
            <a:ext cx="659219" cy="1705521"/>
          </a:xfrm>
          <a:custGeom>
            <a:avLst/>
            <a:gdLst>
              <a:gd name="connsiteX0" fmla="*/ 659219 w 659219"/>
              <a:gd name="connsiteY0" fmla="*/ 0 h 1705521"/>
              <a:gd name="connsiteX1" fmla="*/ 393405 w 659219"/>
              <a:gd name="connsiteY1" fmla="*/ 318977 h 1705521"/>
              <a:gd name="connsiteX2" fmla="*/ 223284 w 659219"/>
              <a:gd name="connsiteY2" fmla="*/ 627321 h 1705521"/>
              <a:gd name="connsiteX3" fmla="*/ 116959 w 659219"/>
              <a:gd name="connsiteY3" fmla="*/ 861237 h 1705521"/>
              <a:gd name="connsiteX4" fmla="*/ 10633 w 659219"/>
              <a:gd name="connsiteY4" fmla="*/ 1116419 h 1705521"/>
              <a:gd name="connsiteX5" fmla="*/ 10633 w 659219"/>
              <a:gd name="connsiteY5" fmla="*/ 1414130 h 1705521"/>
              <a:gd name="connsiteX6" fmla="*/ 10633 w 659219"/>
              <a:gd name="connsiteY6" fmla="*/ 1679944 h 1705521"/>
              <a:gd name="connsiteX7" fmla="*/ 0 w 659219"/>
              <a:gd name="connsiteY7" fmla="*/ 1679944 h 170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9219" h="1705521">
                <a:moveTo>
                  <a:pt x="659219" y="0"/>
                </a:moveTo>
                <a:cubicBezTo>
                  <a:pt x="562640" y="107212"/>
                  <a:pt x="466061" y="214424"/>
                  <a:pt x="393405" y="318977"/>
                </a:cubicBezTo>
                <a:cubicBezTo>
                  <a:pt x="320749" y="423530"/>
                  <a:pt x="269358" y="536944"/>
                  <a:pt x="223284" y="627321"/>
                </a:cubicBezTo>
                <a:cubicBezTo>
                  <a:pt x="177210" y="717698"/>
                  <a:pt x="152401" y="779721"/>
                  <a:pt x="116959" y="861237"/>
                </a:cubicBezTo>
                <a:cubicBezTo>
                  <a:pt x="81517" y="942753"/>
                  <a:pt x="28354" y="1024270"/>
                  <a:pt x="10633" y="1116419"/>
                </a:cubicBezTo>
                <a:cubicBezTo>
                  <a:pt x="-7088" y="1208568"/>
                  <a:pt x="10633" y="1414130"/>
                  <a:pt x="10633" y="1414130"/>
                </a:cubicBezTo>
                <a:cubicBezTo>
                  <a:pt x="10633" y="1508051"/>
                  <a:pt x="12405" y="1635642"/>
                  <a:pt x="10633" y="1679944"/>
                </a:cubicBezTo>
                <a:cubicBezTo>
                  <a:pt x="8861" y="1724246"/>
                  <a:pt x="4430" y="1702095"/>
                  <a:pt x="0" y="1679944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자유형 215"/>
          <p:cNvSpPr/>
          <p:nvPr/>
        </p:nvSpPr>
        <p:spPr>
          <a:xfrm>
            <a:off x="4614530" y="4043346"/>
            <a:ext cx="1297172" cy="2456120"/>
          </a:xfrm>
          <a:custGeom>
            <a:avLst/>
            <a:gdLst>
              <a:gd name="connsiteX0" fmla="*/ 1297172 w 1297172"/>
              <a:gd name="connsiteY0" fmla="*/ 0 h 2456120"/>
              <a:gd name="connsiteX1" fmla="*/ 1020726 w 1297172"/>
              <a:gd name="connsiteY1" fmla="*/ 467832 h 2456120"/>
              <a:gd name="connsiteX2" fmla="*/ 733647 w 1297172"/>
              <a:gd name="connsiteY2" fmla="*/ 935665 h 2456120"/>
              <a:gd name="connsiteX3" fmla="*/ 446568 w 1297172"/>
              <a:gd name="connsiteY3" fmla="*/ 1584251 h 2456120"/>
              <a:gd name="connsiteX4" fmla="*/ 212651 w 1297172"/>
              <a:gd name="connsiteY4" fmla="*/ 1988288 h 2456120"/>
              <a:gd name="connsiteX5" fmla="*/ 0 w 1297172"/>
              <a:gd name="connsiteY5" fmla="*/ 2456120 h 245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7172" h="2456120">
                <a:moveTo>
                  <a:pt x="1297172" y="0"/>
                </a:moveTo>
                <a:cubicBezTo>
                  <a:pt x="1205909" y="155944"/>
                  <a:pt x="1114647" y="311888"/>
                  <a:pt x="1020726" y="467832"/>
                </a:cubicBezTo>
                <a:cubicBezTo>
                  <a:pt x="926805" y="623776"/>
                  <a:pt x="829340" y="749595"/>
                  <a:pt x="733647" y="935665"/>
                </a:cubicBezTo>
                <a:cubicBezTo>
                  <a:pt x="637954" y="1121735"/>
                  <a:pt x="533401" y="1408814"/>
                  <a:pt x="446568" y="1584251"/>
                </a:cubicBezTo>
                <a:cubicBezTo>
                  <a:pt x="359735" y="1759688"/>
                  <a:pt x="287079" y="1842977"/>
                  <a:pt x="212651" y="1988288"/>
                </a:cubicBezTo>
                <a:cubicBezTo>
                  <a:pt x="138223" y="2133599"/>
                  <a:pt x="69111" y="2294859"/>
                  <a:pt x="0" y="245612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자유형 216"/>
          <p:cNvSpPr/>
          <p:nvPr/>
        </p:nvSpPr>
        <p:spPr>
          <a:xfrm>
            <a:off x="6031109" y="2395299"/>
            <a:ext cx="93245" cy="574158"/>
          </a:xfrm>
          <a:custGeom>
            <a:avLst/>
            <a:gdLst>
              <a:gd name="connsiteX0" fmla="*/ 93245 w 93245"/>
              <a:gd name="connsiteY0" fmla="*/ 574158 h 574158"/>
              <a:gd name="connsiteX1" fmla="*/ 8185 w 93245"/>
              <a:gd name="connsiteY1" fmla="*/ 308344 h 574158"/>
              <a:gd name="connsiteX2" fmla="*/ 8185 w 93245"/>
              <a:gd name="connsiteY2" fmla="*/ 0 h 57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245" h="574158">
                <a:moveTo>
                  <a:pt x="93245" y="574158"/>
                </a:moveTo>
                <a:cubicBezTo>
                  <a:pt x="57803" y="489097"/>
                  <a:pt x="22362" y="404037"/>
                  <a:pt x="8185" y="308344"/>
                </a:cubicBezTo>
                <a:cubicBezTo>
                  <a:pt x="-5992" y="212651"/>
                  <a:pt x="1096" y="106325"/>
                  <a:pt x="8185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자유형 217"/>
          <p:cNvSpPr/>
          <p:nvPr/>
        </p:nvSpPr>
        <p:spPr>
          <a:xfrm>
            <a:off x="6028660" y="1682918"/>
            <a:ext cx="489098" cy="691116"/>
          </a:xfrm>
          <a:custGeom>
            <a:avLst/>
            <a:gdLst>
              <a:gd name="connsiteX0" fmla="*/ 0 w 489098"/>
              <a:gd name="connsiteY0" fmla="*/ 691116 h 691116"/>
              <a:gd name="connsiteX1" fmla="*/ 202019 w 489098"/>
              <a:gd name="connsiteY1" fmla="*/ 467832 h 691116"/>
              <a:gd name="connsiteX2" fmla="*/ 382773 w 489098"/>
              <a:gd name="connsiteY2" fmla="*/ 318976 h 691116"/>
              <a:gd name="connsiteX3" fmla="*/ 489098 w 489098"/>
              <a:gd name="connsiteY3" fmla="*/ 0 h 6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098" h="691116">
                <a:moveTo>
                  <a:pt x="0" y="691116"/>
                </a:moveTo>
                <a:cubicBezTo>
                  <a:pt x="69112" y="610485"/>
                  <a:pt x="138224" y="529855"/>
                  <a:pt x="202019" y="467832"/>
                </a:cubicBezTo>
                <a:cubicBezTo>
                  <a:pt x="265814" y="405809"/>
                  <a:pt x="334927" y="396948"/>
                  <a:pt x="382773" y="318976"/>
                </a:cubicBezTo>
                <a:cubicBezTo>
                  <a:pt x="430619" y="241004"/>
                  <a:pt x="459858" y="120502"/>
                  <a:pt x="489098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자유형 218"/>
          <p:cNvSpPr/>
          <p:nvPr/>
        </p:nvSpPr>
        <p:spPr>
          <a:xfrm>
            <a:off x="6228849" y="1640389"/>
            <a:ext cx="299542" cy="138565"/>
          </a:xfrm>
          <a:custGeom>
            <a:avLst/>
            <a:gdLst>
              <a:gd name="connsiteX0" fmla="*/ 299542 w 299542"/>
              <a:gd name="connsiteY0" fmla="*/ 0 h 138565"/>
              <a:gd name="connsiteX1" fmla="*/ 44360 w 299542"/>
              <a:gd name="connsiteY1" fmla="*/ 116959 h 138565"/>
              <a:gd name="connsiteX2" fmla="*/ 1830 w 299542"/>
              <a:gd name="connsiteY2" fmla="*/ 138224 h 13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42" h="138565">
                <a:moveTo>
                  <a:pt x="299542" y="0"/>
                </a:moveTo>
                <a:lnTo>
                  <a:pt x="44360" y="116959"/>
                </a:lnTo>
                <a:cubicBezTo>
                  <a:pt x="-5259" y="139996"/>
                  <a:pt x="-1715" y="139110"/>
                  <a:pt x="1830" y="138224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자유형 219"/>
          <p:cNvSpPr/>
          <p:nvPr/>
        </p:nvSpPr>
        <p:spPr>
          <a:xfrm>
            <a:off x="7442792" y="2299608"/>
            <a:ext cx="978195" cy="2147777"/>
          </a:xfrm>
          <a:custGeom>
            <a:avLst/>
            <a:gdLst>
              <a:gd name="connsiteX0" fmla="*/ 0 w 978195"/>
              <a:gd name="connsiteY0" fmla="*/ 0 h 2147777"/>
              <a:gd name="connsiteX1" fmla="*/ 978195 w 978195"/>
              <a:gd name="connsiteY1" fmla="*/ 2147777 h 214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8195" h="2147777">
                <a:moveTo>
                  <a:pt x="0" y="0"/>
                </a:moveTo>
                <a:lnTo>
                  <a:pt x="978195" y="2147777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/>
          <p:cNvSpPr/>
          <p:nvPr/>
        </p:nvSpPr>
        <p:spPr>
          <a:xfrm>
            <a:off x="5539630" y="2616357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자유형 221"/>
          <p:cNvSpPr/>
          <p:nvPr/>
        </p:nvSpPr>
        <p:spPr>
          <a:xfrm>
            <a:off x="5612364" y="2395301"/>
            <a:ext cx="416296" cy="369157"/>
          </a:xfrm>
          <a:custGeom>
            <a:avLst/>
            <a:gdLst>
              <a:gd name="connsiteX0" fmla="*/ 416296 w 416296"/>
              <a:gd name="connsiteY0" fmla="*/ 0 h 369157"/>
              <a:gd name="connsiteX1" fmla="*/ 33524 w 416296"/>
              <a:gd name="connsiteY1" fmla="*/ 329609 h 369157"/>
              <a:gd name="connsiteX2" fmla="*/ 44157 w 416296"/>
              <a:gd name="connsiteY2" fmla="*/ 350874 h 36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296" h="369157">
                <a:moveTo>
                  <a:pt x="416296" y="0"/>
                </a:moveTo>
                <a:cubicBezTo>
                  <a:pt x="255921" y="135565"/>
                  <a:pt x="95547" y="271130"/>
                  <a:pt x="33524" y="329609"/>
                </a:cubicBezTo>
                <a:cubicBezTo>
                  <a:pt x="-28499" y="388088"/>
                  <a:pt x="7829" y="369481"/>
                  <a:pt x="44157" y="350874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자유형 222"/>
          <p:cNvSpPr/>
          <p:nvPr/>
        </p:nvSpPr>
        <p:spPr>
          <a:xfrm>
            <a:off x="4508205" y="2724908"/>
            <a:ext cx="1127051" cy="265814"/>
          </a:xfrm>
          <a:custGeom>
            <a:avLst/>
            <a:gdLst>
              <a:gd name="connsiteX0" fmla="*/ 1127051 w 1127051"/>
              <a:gd name="connsiteY0" fmla="*/ 0 h 265814"/>
              <a:gd name="connsiteX1" fmla="*/ 489097 w 1127051"/>
              <a:gd name="connsiteY1" fmla="*/ 127591 h 265814"/>
              <a:gd name="connsiteX2" fmla="*/ 0 w 1127051"/>
              <a:gd name="connsiteY2" fmla="*/ 265814 h 26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7051" h="265814">
                <a:moveTo>
                  <a:pt x="1127051" y="0"/>
                </a:moveTo>
                <a:cubicBezTo>
                  <a:pt x="901995" y="41644"/>
                  <a:pt x="676939" y="83289"/>
                  <a:pt x="489097" y="127591"/>
                </a:cubicBezTo>
                <a:cubicBezTo>
                  <a:pt x="301255" y="171893"/>
                  <a:pt x="150627" y="218853"/>
                  <a:pt x="0" y="265814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/>
          <p:cNvSpPr/>
          <p:nvPr/>
        </p:nvSpPr>
        <p:spPr>
          <a:xfrm>
            <a:off x="3769060" y="2457877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자유형 224"/>
          <p:cNvSpPr/>
          <p:nvPr/>
        </p:nvSpPr>
        <p:spPr>
          <a:xfrm>
            <a:off x="3912782" y="2586687"/>
            <a:ext cx="595424" cy="393405"/>
          </a:xfrm>
          <a:custGeom>
            <a:avLst/>
            <a:gdLst>
              <a:gd name="connsiteX0" fmla="*/ 595424 w 595424"/>
              <a:gd name="connsiteY0" fmla="*/ 393405 h 393405"/>
              <a:gd name="connsiteX1" fmla="*/ 0 w 595424"/>
              <a:gd name="connsiteY1" fmla="*/ 0 h 39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424" h="393405">
                <a:moveTo>
                  <a:pt x="595424" y="393405"/>
                </a:move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자유형 225"/>
          <p:cNvSpPr/>
          <p:nvPr/>
        </p:nvSpPr>
        <p:spPr>
          <a:xfrm>
            <a:off x="4518838" y="3001355"/>
            <a:ext cx="318977" cy="659218"/>
          </a:xfrm>
          <a:custGeom>
            <a:avLst/>
            <a:gdLst>
              <a:gd name="connsiteX0" fmla="*/ 0 w 318977"/>
              <a:gd name="connsiteY0" fmla="*/ 0 h 659218"/>
              <a:gd name="connsiteX1" fmla="*/ 255182 w 318977"/>
              <a:gd name="connsiteY1" fmla="*/ 170121 h 659218"/>
              <a:gd name="connsiteX2" fmla="*/ 287079 w 318977"/>
              <a:gd name="connsiteY2" fmla="*/ 350874 h 659218"/>
              <a:gd name="connsiteX3" fmla="*/ 318977 w 318977"/>
              <a:gd name="connsiteY3" fmla="*/ 659218 h 65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977" h="659218">
                <a:moveTo>
                  <a:pt x="0" y="0"/>
                </a:moveTo>
                <a:cubicBezTo>
                  <a:pt x="103668" y="55821"/>
                  <a:pt x="207336" y="111642"/>
                  <a:pt x="255182" y="170121"/>
                </a:cubicBezTo>
                <a:cubicBezTo>
                  <a:pt x="303028" y="228600"/>
                  <a:pt x="276447" y="269358"/>
                  <a:pt x="287079" y="350874"/>
                </a:cubicBezTo>
                <a:cubicBezTo>
                  <a:pt x="297711" y="432390"/>
                  <a:pt x="308344" y="545804"/>
                  <a:pt x="318977" y="659218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자유형 226"/>
          <p:cNvSpPr/>
          <p:nvPr/>
        </p:nvSpPr>
        <p:spPr>
          <a:xfrm>
            <a:off x="4550735" y="3479821"/>
            <a:ext cx="1371600" cy="255181"/>
          </a:xfrm>
          <a:custGeom>
            <a:avLst/>
            <a:gdLst>
              <a:gd name="connsiteX0" fmla="*/ 1371600 w 1371600"/>
              <a:gd name="connsiteY0" fmla="*/ 0 h 255181"/>
              <a:gd name="connsiteX1" fmla="*/ 1063256 w 1371600"/>
              <a:gd name="connsiteY1" fmla="*/ 10633 h 255181"/>
              <a:gd name="connsiteX2" fmla="*/ 733646 w 1371600"/>
              <a:gd name="connsiteY2" fmla="*/ 31898 h 255181"/>
              <a:gd name="connsiteX3" fmla="*/ 297712 w 1371600"/>
              <a:gd name="connsiteY3" fmla="*/ 202019 h 255181"/>
              <a:gd name="connsiteX4" fmla="*/ 0 w 1371600"/>
              <a:gd name="connsiteY4" fmla="*/ 255181 h 25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255181">
                <a:moveTo>
                  <a:pt x="1371600" y="0"/>
                </a:moveTo>
                <a:lnTo>
                  <a:pt x="1063256" y="10633"/>
                </a:lnTo>
                <a:cubicBezTo>
                  <a:pt x="956930" y="15949"/>
                  <a:pt x="861237" y="0"/>
                  <a:pt x="733646" y="31898"/>
                </a:cubicBezTo>
                <a:cubicBezTo>
                  <a:pt x="606055" y="63796"/>
                  <a:pt x="419986" y="164805"/>
                  <a:pt x="297712" y="202019"/>
                </a:cubicBezTo>
                <a:cubicBezTo>
                  <a:pt x="175438" y="239233"/>
                  <a:pt x="87719" y="247207"/>
                  <a:pt x="0" y="255181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자유형 227"/>
          <p:cNvSpPr/>
          <p:nvPr/>
        </p:nvSpPr>
        <p:spPr>
          <a:xfrm>
            <a:off x="4125433" y="3245906"/>
            <a:ext cx="554095" cy="893135"/>
          </a:xfrm>
          <a:custGeom>
            <a:avLst/>
            <a:gdLst>
              <a:gd name="connsiteX0" fmla="*/ 0 w 554095"/>
              <a:gd name="connsiteY0" fmla="*/ 0 h 893135"/>
              <a:gd name="connsiteX1" fmla="*/ 361507 w 554095"/>
              <a:gd name="connsiteY1" fmla="*/ 233916 h 893135"/>
              <a:gd name="connsiteX2" fmla="*/ 425302 w 554095"/>
              <a:gd name="connsiteY2" fmla="*/ 520995 h 893135"/>
              <a:gd name="connsiteX3" fmla="*/ 552893 w 554095"/>
              <a:gd name="connsiteY3" fmla="*/ 786809 h 893135"/>
              <a:gd name="connsiteX4" fmla="*/ 478465 w 554095"/>
              <a:gd name="connsiteY4" fmla="*/ 893135 h 89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095" h="893135">
                <a:moveTo>
                  <a:pt x="0" y="0"/>
                </a:moveTo>
                <a:cubicBezTo>
                  <a:pt x="145311" y="73542"/>
                  <a:pt x="290623" y="147084"/>
                  <a:pt x="361507" y="233916"/>
                </a:cubicBezTo>
                <a:cubicBezTo>
                  <a:pt x="432391" y="320749"/>
                  <a:pt x="393404" y="428846"/>
                  <a:pt x="425302" y="520995"/>
                </a:cubicBezTo>
                <a:cubicBezTo>
                  <a:pt x="457200" y="613144"/>
                  <a:pt x="544033" y="724786"/>
                  <a:pt x="552893" y="786809"/>
                </a:cubicBezTo>
                <a:cubicBezTo>
                  <a:pt x="561753" y="848832"/>
                  <a:pt x="520109" y="870983"/>
                  <a:pt x="478465" y="89313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자유형 228"/>
          <p:cNvSpPr/>
          <p:nvPr/>
        </p:nvSpPr>
        <p:spPr>
          <a:xfrm>
            <a:off x="7166344" y="3809431"/>
            <a:ext cx="329609" cy="1467293"/>
          </a:xfrm>
          <a:custGeom>
            <a:avLst/>
            <a:gdLst>
              <a:gd name="connsiteX0" fmla="*/ 0 w 329609"/>
              <a:gd name="connsiteY0" fmla="*/ 0 h 1467293"/>
              <a:gd name="connsiteX1" fmla="*/ 53163 w 329609"/>
              <a:gd name="connsiteY1" fmla="*/ 372140 h 1467293"/>
              <a:gd name="connsiteX2" fmla="*/ 138223 w 329609"/>
              <a:gd name="connsiteY2" fmla="*/ 584791 h 1467293"/>
              <a:gd name="connsiteX3" fmla="*/ 265814 w 329609"/>
              <a:gd name="connsiteY3" fmla="*/ 946298 h 1467293"/>
              <a:gd name="connsiteX4" fmla="*/ 329609 w 329609"/>
              <a:gd name="connsiteY4" fmla="*/ 1467293 h 146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09" h="1467293">
                <a:moveTo>
                  <a:pt x="0" y="0"/>
                </a:moveTo>
                <a:cubicBezTo>
                  <a:pt x="15063" y="137337"/>
                  <a:pt x="30126" y="274675"/>
                  <a:pt x="53163" y="372140"/>
                </a:cubicBezTo>
                <a:cubicBezTo>
                  <a:pt x="76200" y="469605"/>
                  <a:pt x="102781" y="489098"/>
                  <a:pt x="138223" y="584791"/>
                </a:cubicBezTo>
                <a:cubicBezTo>
                  <a:pt x="173665" y="680484"/>
                  <a:pt x="233916" y="799214"/>
                  <a:pt x="265814" y="946298"/>
                </a:cubicBezTo>
                <a:cubicBezTo>
                  <a:pt x="297712" y="1093382"/>
                  <a:pt x="313660" y="1280337"/>
                  <a:pt x="329609" y="1467293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자유형 229"/>
          <p:cNvSpPr/>
          <p:nvPr/>
        </p:nvSpPr>
        <p:spPr>
          <a:xfrm>
            <a:off x="7410893" y="4447385"/>
            <a:ext cx="1031358" cy="287079"/>
          </a:xfrm>
          <a:custGeom>
            <a:avLst/>
            <a:gdLst>
              <a:gd name="connsiteX0" fmla="*/ 0 w 1031358"/>
              <a:gd name="connsiteY0" fmla="*/ 287079 h 287079"/>
              <a:gd name="connsiteX1" fmla="*/ 308344 w 1031358"/>
              <a:gd name="connsiteY1" fmla="*/ 202018 h 287079"/>
              <a:gd name="connsiteX2" fmla="*/ 563526 w 1031358"/>
              <a:gd name="connsiteY2" fmla="*/ 170121 h 287079"/>
              <a:gd name="connsiteX3" fmla="*/ 797442 w 1031358"/>
              <a:gd name="connsiteY3" fmla="*/ 63795 h 287079"/>
              <a:gd name="connsiteX4" fmla="*/ 1031358 w 1031358"/>
              <a:gd name="connsiteY4" fmla="*/ 0 h 2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358" h="287079">
                <a:moveTo>
                  <a:pt x="0" y="287079"/>
                </a:moveTo>
                <a:cubicBezTo>
                  <a:pt x="107211" y="254295"/>
                  <a:pt x="214423" y="221511"/>
                  <a:pt x="308344" y="202018"/>
                </a:cubicBezTo>
                <a:cubicBezTo>
                  <a:pt x="402265" y="182525"/>
                  <a:pt x="482010" y="193158"/>
                  <a:pt x="563526" y="170121"/>
                </a:cubicBezTo>
                <a:cubicBezTo>
                  <a:pt x="645042" y="147084"/>
                  <a:pt x="719470" y="92148"/>
                  <a:pt x="797442" y="63795"/>
                </a:cubicBezTo>
                <a:cubicBezTo>
                  <a:pt x="875414" y="35442"/>
                  <a:pt x="953386" y="17721"/>
                  <a:pt x="1031358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자유형 230"/>
          <p:cNvSpPr/>
          <p:nvPr/>
        </p:nvSpPr>
        <p:spPr>
          <a:xfrm>
            <a:off x="7719238" y="4681299"/>
            <a:ext cx="10633" cy="499730"/>
          </a:xfrm>
          <a:custGeom>
            <a:avLst/>
            <a:gdLst>
              <a:gd name="connsiteX0" fmla="*/ 10633 w 10633"/>
              <a:gd name="connsiteY0" fmla="*/ 0 h 499730"/>
              <a:gd name="connsiteX1" fmla="*/ 0 w 10633"/>
              <a:gd name="connsiteY1" fmla="*/ 499730 h 49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33" h="499730">
                <a:moveTo>
                  <a:pt x="10633" y="0"/>
                </a:moveTo>
                <a:lnTo>
                  <a:pt x="0" y="49973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자유형 231"/>
          <p:cNvSpPr/>
          <p:nvPr/>
        </p:nvSpPr>
        <p:spPr>
          <a:xfrm>
            <a:off x="7953153" y="4617506"/>
            <a:ext cx="31898" cy="489097"/>
          </a:xfrm>
          <a:custGeom>
            <a:avLst/>
            <a:gdLst>
              <a:gd name="connsiteX0" fmla="*/ 0 w 31898"/>
              <a:gd name="connsiteY0" fmla="*/ 0 h 489097"/>
              <a:gd name="connsiteX1" fmla="*/ 31898 w 31898"/>
              <a:gd name="connsiteY1" fmla="*/ 489097 h 489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898" h="489097">
                <a:moveTo>
                  <a:pt x="0" y="0"/>
                </a:moveTo>
                <a:lnTo>
                  <a:pt x="31898" y="489097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자유형 232"/>
          <p:cNvSpPr/>
          <p:nvPr/>
        </p:nvSpPr>
        <p:spPr>
          <a:xfrm>
            <a:off x="8187071" y="4521813"/>
            <a:ext cx="63795" cy="361507"/>
          </a:xfrm>
          <a:custGeom>
            <a:avLst/>
            <a:gdLst>
              <a:gd name="connsiteX0" fmla="*/ 0 w 63795"/>
              <a:gd name="connsiteY0" fmla="*/ 0 h 361507"/>
              <a:gd name="connsiteX1" fmla="*/ 21265 w 63795"/>
              <a:gd name="connsiteY1" fmla="*/ 159488 h 361507"/>
              <a:gd name="connsiteX2" fmla="*/ 63795 w 63795"/>
              <a:gd name="connsiteY2" fmla="*/ 361507 h 36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795" h="361507">
                <a:moveTo>
                  <a:pt x="0" y="0"/>
                </a:moveTo>
                <a:cubicBezTo>
                  <a:pt x="5316" y="49618"/>
                  <a:pt x="10633" y="99237"/>
                  <a:pt x="21265" y="159488"/>
                </a:cubicBezTo>
                <a:cubicBezTo>
                  <a:pt x="31897" y="219739"/>
                  <a:pt x="47846" y="290623"/>
                  <a:pt x="63795" y="361507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자유형 233"/>
          <p:cNvSpPr/>
          <p:nvPr/>
        </p:nvSpPr>
        <p:spPr>
          <a:xfrm>
            <a:off x="2711303" y="4830155"/>
            <a:ext cx="1881963" cy="1648046"/>
          </a:xfrm>
          <a:custGeom>
            <a:avLst/>
            <a:gdLst>
              <a:gd name="connsiteX0" fmla="*/ 1881963 w 1881963"/>
              <a:gd name="connsiteY0" fmla="*/ 1648046 h 1648046"/>
              <a:gd name="connsiteX1" fmla="*/ 1403498 w 1881963"/>
              <a:gd name="connsiteY1" fmla="*/ 1212111 h 1648046"/>
              <a:gd name="connsiteX2" fmla="*/ 776177 w 1881963"/>
              <a:gd name="connsiteY2" fmla="*/ 616688 h 1648046"/>
              <a:gd name="connsiteX3" fmla="*/ 287079 w 1881963"/>
              <a:gd name="connsiteY3" fmla="*/ 233916 h 1648046"/>
              <a:gd name="connsiteX4" fmla="*/ 0 w 1881963"/>
              <a:gd name="connsiteY4" fmla="*/ 0 h 16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963" h="1648046">
                <a:moveTo>
                  <a:pt x="1881963" y="1648046"/>
                </a:moveTo>
                <a:cubicBezTo>
                  <a:pt x="1734879" y="1513367"/>
                  <a:pt x="1587796" y="1384004"/>
                  <a:pt x="1403498" y="1212111"/>
                </a:cubicBezTo>
                <a:cubicBezTo>
                  <a:pt x="1219200" y="1040218"/>
                  <a:pt x="962247" y="779720"/>
                  <a:pt x="776177" y="616688"/>
                </a:cubicBezTo>
                <a:cubicBezTo>
                  <a:pt x="590107" y="453656"/>
                  <a:pt x="416442" y="336697"/>
                  <a:pt x="287079" y="233916"/>
                </a:cubicBezTo>
                <a:cubicBezTo>
                  <a:pt x="157716" y="131135"/>
                  <a:pt x="78858" y="65567"/>
                  <a:pt x="0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자유형 234"/>
          <p:cNvSpPr/>
          <p:nvPr/>
        </p:nvSpPr>
        <p:spPr>
          <a:xfrm>
            <a:off x="2232838" y="4830157"/>
            <a:ext cx="435935" cy="372139"/>
          </a:xfrm>
          <a:custGeom>
            <a:avLst/>
            <a:gdLst>
              <a:gd name="connsiteX0" fmla="*/ 435935 w 435935"/>
              <a:gd name="connsiteY0" fmla="*/ 0 h 372139"/>
              <a:gd name="connsiteX1" fmla="*/ 0 w 435935"/>
              <a:gd name="connsiteY1" fmla="*/ 372139 h 37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5935" h="372139">
                <a:moveTo>
                  <a:pt x="435935" y="0"/>
                </a:moveTo>
                <a:lnTo>
                  <a:pt x="0" y="372139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/>
          <p:cNvSpPr/>
          <p:nvPr/>
        </p:nvSpPr>
        <p:spPr>
          <a:xfrm>
            <a:off x="3088177" y="5546166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/>
          <p:cNvSpPr/>
          <p:nvPr/>
        </p:nvSpPr>
        <p:spPr>
          <a:xfrm>
            <a:off x="3553036" y="591793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/>
          <p:cNvSpPr/>
          <p:nvPr/>
        </p:nvSpPr>
        <p:spPr>
          <a:xfrm>
            <a:off x="3912781" y="6499466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/>
          <p:cNvSpPr/>
          <p:nvPr/>
        </p:nvSpPr>
        <p:spPr>
          <a:xfrm>
            <a:off x="1773443" y="5399141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자유형 239"/>
          <p:cNvSpPr/>
          <p:nvPr/>
        </p:nvSpPr>
        <p:spPr>
          <a:xfrm>
            <a:off x="1882553" y="5154193"/>
            <a:ext cx="435935" cy="372139"/>
          </a:xfrm>
          <a:custGeom>
            <a:avLst/>
            <a:gdLst>
              <a:gd name="connsiteX0" fmla="*/ 435935 w 435935"/>
              <a:gd name="connsiteY0" fmla="*/ 0 h 372139"/>
              <a:gd name="connsiteX1" fmla="*/ 0 w 435935"/>
              <a:gd name="connsiteY1" fmla="*/ 372139 h 37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5935" h="372139">
                <a:moveTo>
                  <a:pt x="435935" y="0"/>
                </a:moveTo>
                <a:lnTo>
                  <a:pt x="0" y="372139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/>
          <p:cNvSpPr/>
          <p:nvPr/>
        </p:nvSpPr>
        <p:spPr>
          <a:xfrm>
            <a:off x="591983" y="308460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자유형 241"/>
          <p:cNvSpPr/>
          <p:nvPr/>
        </p:nvSpPr>
        <p:spPr>
          <a:xfrm>
            <a:off x="712381" y="3203373"/>
            <a:ext cx="1499191" cy="1977656"/>
          </a:xfrm>
          <a:custGeom>
            <a:avLst/>
            <a:gdLst>
              <a:gd name="connsiteX0" fmla="*/ 1499191 w 1499191"/>
              <a:gd name="connsiteY0" fmla="*/ 1977656 h 1977656"/>
              <a:gd name="connsiteX1" fmla="*/ 786810 w 1499191"/>
              <a:gd name="connsiteY1" fmla="*/ 1052624 h 1977656"/>
              <a:gd name="connsiteX2" fmla="*/ 233917 w 1499191"/>
              <a:gd name="connsiteY2" fmla="*/ 265814 h 1977656"/>
              <a:gd name="connsiteX3" fmla="*/ 0 w 1499191"/>
              <a:gd name="connsiteY3" fmla="*/ 0 h 19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9191" h="1977656">
                <a:moveTo>
                  <a:pt x="1499191" y="1977656"/>
                </a:moveTo>
                <a:cubicBezTo>
                  <a:pt x="1248440" y="1657793"/>
                  <a:pt x="997689" y="1337931"/>
                  <a:pt x="786810" y="1052624"/>
                </a:cubicBezTo>
                <a:cubicBezTo>
                  <a:pt x="575931" y="767317"/>
                  <a:pt x="365052" y="441251"/>
                  <a:pt x="233917" y="265814"/>
                </a:cubicBezTo>
                <a:cubicBezTo>
                  <a:pt x="102782" y="90377"/>
                  <a:pt x="51391" y="45188"/>
                  <a:pt x="0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/>
          <p:cNvSpPr/>
          <p:nvPr/>
        </p:nvSpPr>
        <p:spPr>
          <a:xfrm>
            <a:off x="1187624" y="2987349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자유형 243"/>
          <p:cNvSpPr/>
          <p:nvPr/>
        </p:nvSpPr>
        <p:spPr>
          <a:xfrm>
            <a:off x="1286540" y="3128947"/>
            <a:ext cx="1414130" cy="1711841"/>
          </a:xfrm>
          <a:custGeom>
            <a:avLst/>
            <a:gdLst>
              <a:gd name="connsiteX0" fmla="*/ 1414130 w 1414130"/>
              <a:gd name="connsiteY0" fmla="*/ 1711841 h 1711841"/>
              <a:gd name="connsiteX1" fmla="*/ 988827 w 1414130"/>
              <a:gd name="connsiteY1" fmla="*/ 1307804 h 1711841"/>
              <a:gd name="connsiteX2" fmla="*/ 499730 w 1414130"/>
              <a:gd name="connsiteY2" fmla="*/ 691116 h 1711841"/>
              <a:gd name="connsiteX3" fmla="*/ 0 w 1414130"/>
              <a:gd name="connsiteY3" fmla="*/ 0 h 171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4130" h="1711841">
                <a:moveTo>
                  <a:pt x="1414130" y="1711841"/>
                </a:moveTo>
                <a:cubicBezTo>
                  <a:pt x="1277678" y="1594883"/>
                  <a:pt x="1141227" y="1477925"/>
                  <a:pt x="988827" y="1307804"/>
                </a:cubicBezTo>
                <a:cubicBezTo>
                  <a:pt x="836427" y="1137683"/>
                  <a:pt x="664535" y="909083"/>
                  <a:pt x="499730" y="691116"/>
                </a:cubicBezTo>
                <a:cubicBezTo>
                  <a:pt x="334925" y="473149"/>
                  <a:pt x="167462" y="236574"/>
                  <a:pt x="0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/>
          <p:cNvSpPr/>
          <p:nvPr/>
        </p:nvSpPr>
        <p:spPr>
          <a:xfrm>
            <a:off x="5706311" y="6283442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/>
          <p:cNvSpPr/>
          <p:nvPr/>
        </p:nvSpPr>
        <p:spPr>
          <a:xfrm>
            <a:off x="6491358" y="5721490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/>
          <p:cNvSpPr/>
          <p:nvPr/>
        </p:nvSpPr>
        <p:spPr>
          <a:xfrm>
            <a:off x="6046552" y="6476514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자유형 247"/>
          <p:cNvSpPr/>
          <p:nvPr/>
        </p:nvSpPr>
        <p:spPr>
          <a:xfrm>
            <a:off x="5071731" y="5627597"/>
            <a:ext cx="744279" cy="776176"/>
          </a:xfrm>
          <a:custGeom>
            <a:avLst/>
            <a:gdLst>
              <a:gd name="connsiteX0" fmla="*/ 0 w 744279"/>
              <a:gd name="connsiteY0" fmla="*/ 0 h 776176"/>
              <a:gd name="connsiteX1" fmla="*/ 276447 w 744279"/>
              <a:gd name="connsiteY1" fmla="*/ 244549 h 776176"/>
              <a:gd name="connsiteX2" fmla="*/ 446568 w 744279"/>
              <a:gd name="connsiteY2" fmla="*/ 520995 h 776176"/>
              <a:gd name="connsiteX3" fmla="*/ 616689 w 744279"/>
              <a:gd name="connsiteY3" fmla="*/ 637953 h 776176"/>
              <a:gd name="connsiteX4" fmla="*/ 744279 w 744279"/>
              <a:gd name="connsiteY4" fmla="*/ 776176 h 776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79" h="776176">
                <a:moveTo>
                  <a:pt x="0" y="0"/>
                </a:moveTo>
                <a:cubicBezTo>
                  <a:pt x="101009" y="78858"/>
                  <a:pt x="202019" y="157717"/>
                  <a:pt x="276447" y="244549"/>
                </a:cubicBezTo>
                <a:cubicBezTo>
                  <a:pt x="350875" y="331381"/>
                  <a:pt x="389861" y="455428"/>
                  <a:pt x="446568" y="520995"/>
                </a:cubicBezTo>
                <a:cubicBezTo>
                  <a:pt x="503275" y="586562"/>
                  <a:pt x="567071" y="595423"/>
                  <a:pt x="616689" y="637953"/>
                </a:cubicBezTo>
                <a:cubicBezTo>
                  <a:pt x="666307" y="680483"/>
                  <a:pt x="705293" y="728329"/>
                  <a:pt x="744279" y="776176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자유형 248"/>
          <p:cNvSpPr/>
          <p:nvPr/>
        </p:nvSpPr>
        <p:spPr>
          <a:xfrm>
            <a:off x="5837274" y="6403773"/>
            <a:ext cx="318977" cy="180754"/>
          </a:xfrm>
          <a:custGeom>
            <a:avLst/>
            <a:gdLst>
              <a:gd name="connsiteX0" fmla="*/ 0 w 318977"/>
              <a:gd name="connsiteY0" fmla="*/ 0 h 180754"/>
              <a:gd name="connsiteX1" fmla="*/ 318977 w 318977"/>
              <a:gd name="connsiteY1" fmla="*/ 180754 h 18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8977" h="180754">
                <a:moveTo>
                  <a:pt x="0" y="0"/>
                </a:moveTo>
                <a:lnTo>
                  <a:pt x="318977" y="180754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자유형 249"/>
          <p:cNvSpPr/>
          <p:nvPr/>
        </p:nvSpPr>
        <p:spPr>
          <a:xfrm>
            <a:off x="5816009" y="5829617"/>
            <a:ext cx="786810" cy="542261"/>
          </a:xfrm>
          <a:custGeom>
            <a:avLst/>
            <a:gdLst>
              <a:gd name="connsiteX0" fmla="*/ 0 w 786810"/>
              <a:gd name="connsiteY0" fmla="*/ 542261 h 542261"/>
              <a:gd name="connsiteX1" fmla="*/ 361507 w 786810"/>
              <a:gd name="connsiteY1" fmla="*/ 350875 h 542261"/>
              <a:gd name="connsiteX2" fmla="*/ 478465 w 786810"/>
              <a:gd name="connsiteY2" fmla="*/ 265814 h 542261"/>
              <a:gd name="connsiteX3" fmla="*/ 467833 w 786810"/>
              <a:gd name="connsiteY3" fmla="*/ 138224 h 542261"/>
              <a:gd name="connsiteX4" fmla="*/ 786810 w 786810"/>
              <a:gd name="connsiteY4" fmla="*/ 0 h 54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6810" h="542261">
                <a:moveTo>
                  <a:pt x="0" y="542261"/>
                </a:moveTo>
                <a:cubicBezTo>
                  <a:pt x="140881" y="469605"/>
                  <a:pt x="281763" y="396949"/>
                  <a:pt x="361507" y="350875"/>
                </a:cubicBezTo>
                <a:cubicBezTo>
                  <a:pt x="441251" y="304801"/>
                  <a:pt x="460744" y="301256"/>
                  <a:pt x="478465" y="265814"/>
                </a:cubicBezTo>
                <a:cubicBezTo>
                  <a:pt x="496186" y="230372"/>
                  <a:pt x="416442" y="182526"/>
                  <a:pt x="467833" y="138224"/>
                </a:cubicBezTo>
                <a:cubicBezTo>
                  <a:pt x="519224" y="93922"/>
                  <a:pt x="653017" y="46961"/>
                  <a:pt x="786810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/>
          <p:cNvSpPr/>
          <p:nvPr/>
        </p:nvSpPr>
        <p:spPr>
          <a:xfrm>
            <a:off x="4506518" y="4521811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/>
          <p:cNvSpPr/>
          <p:nvPr/>
        </p:nvSpPr>
        <p:spPr>
          <a:xfrm>
            <a:off x="5227845" y="4226360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/>
          <p:cNvSpPr/>
          <p:nvPr/>
        </p:nvSpPr>
        <p:spPr>
          <a:xfrm>
            <a:off x="4794365" y="4226360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/>
          <p:cNvSpPr/>
          <p:nvPr/>
        </p:nvSpPr>
        <p:spPr>
          <a:xfrm>
            <a:off x="4335480" y="5147506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자유형 254"/>
          <p:cNvSpPr/>
          <p:nvPr/>
        </p:nvSpPr>
        <p:spPr>
          <a:xfrm>
            <a:off x="4901610" y="4309160"/>
            <a:ext cx="723014" cy="159488"/>
          </a:xfrm>
          <a:custGeom>
            <a:avLst/>
            <a:gdLst>
              <a:gd name="connsiteX0" fmla="*/ 723014 w 723014"/>
              <a:gd name="connsiteY0" fmla="*/ 159488 h 159488"/>
              <a:gd name="connsiteX1" fmla="*/ 425303 w 723014"/>
              <a:gd name="connsiteY1" fmla="*/ 31897 h 159488"/>
              <a:gd name="connsiteX2" fmla="*/ 255182 w 723014"/>
              <a:gd name="connsiteY2" fmla="*/ 0 h 159488"/>
              <a:gd name="connsiteX3" fmla="*/ 0 w 723014"/>
              <a:gd name="connsiteY3" fmla="*/ 31897 h 15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014" h="159488">
                <a:moveTo>
                  <a:pt x="723014" y="159488"/>
                </a:moveTo>
                <a:cubicBezTo>
                  <a:pt x="613144" y="108983"/>
                  <a:pt x="503275" y="58478"/>
                  <a:pt x="425303" y="31897"/>
                </a:cubicBezTo>
                <a:cubicBezTo>
                  <a:pt x="347331" y="5316"/>
                  <a:pt x="326066" y="0"/>
                  <a:pt x="255182" y="0"/>
                </a:cubicBezTo>
                <a:cubicBezTo>
                  <a:pt x="184298" y="0"/>
                  <a:pt x="92149" y="15948"/>
                  <a:pt x="0" y="31897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자유형 255"/>
          <p:cNvSpPr/>
          <p:nvPr/>
        </p:nvSpPr>
        <p:spPr>
          <a:xfrm>
            <a:off x="4816550" y="3681839"/>
            <a:ext cx="95693" cy="648586"/>
          </a:xfrm>
          <a:custGeom>
            <a:avLst/>
            <a:gdLst>
              <a:gd name="connsiteX0" fmla="*/ 0 w 95693"/>
              <a:gd name="connsiteY0" fmla="*/ 0 h 648586"/>
              <a:gd name="connsiteX1" fmla="*/ 10632 w 95693"/>
              <a:gd name="connsiteY1" fmla="*/ 233916 h 648586"/>
              <a:gd name="connsiteX2" fmla="*/ 42530 w 95693"/>
              <a:gd name="connsiteY2" fmla="*/ 425302 h 648586"/>
              <a:gd name="connsiteX3" fmla="*/ 95693 w 95693"/>
              <a:gd name="connsiteY3" fmla="*/ 648586 h 64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93" h="648586">
                <a:moveTo>
                  <a:pt x="0" y="0"/>
                </a:moveTo>
                <a:cubicBezTo>
                  <a:pt x="1772" y="81516"/>
                  <a:pt x="3544" y="163032"/>
                  <a:pt x="10632" y="233916"/>
                </a:cubicBezTo>
                <a:cubicBezTo>
                  <a:pt x="17720" y="304800"/>
                  <a:pt x="28353" y="356190"/>
                  <a:pt x="42530" y="425302"/>
                </a:cubicBezTo>
                <a:cubicBezTo>
                  <a:pt x="56707" y="494414"/>
                  <a:pt x="76200" y="571500"/>
                  <a:pt x="95693" y="648586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자유형 256"/>
          <p:cNvSpPr/>
          <p:nvPr/>
        </p:nvSpPr>
        <p:spPr>
          <a:xfrm>
            <a:off x="4593266" y="4160304"/>
            <a:ext cx="85691" cy="499730"/>
          </a:xfrm>
          <a:custGeom>
            <a:avLst/>
            <a:gdLst>
              <a:gd name="connsiteX0" fmla="*/ 0 w 85691"/>
              <a:gd name="connsiteY0" fmla="*/ 0 h 499730"/>
              <a:gd name="connsiteX1" fmla="*/ 85061 w 85691"/>
              <a:gd name="connsiteY1" fmla="*/ 244549 h 499730"/>
              <a:gd name="connsiteX2" fmla="*/ 31898 w 85691"/>
              <a:gd name="connsiteY2" fmla="*/ 499730 h 49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91" h="499730">
                <a:moveTo>
                  <a:pt x="0" y="0"/>
                </a:moveTo>
                <a:cubicBezTo>
                  <a:pt x="39872" y="80630"/>
                  <a:pt x="79745" y="161261"/>
                  <a:pt x="85061" y="244549"/>
                </a:cubicBezTo>
                <a:cubicBezTo>
                  <a:pt x="90377" y="327837"/>
                  <a:pt x="61137" y="413783"/>
                  <a:pt x="31898" y="49973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자유형 257"/>
          <p:cNvSpPr/>
          <p:nvPr/>
        </p:nvSpPr>
        <p:spPr>
          <a:xfrm>
            <a:off x="4614530" y="4660034"/>
            <a:ext cx="723014" cy="276446"/>
          </a:xfrm>
          <a:custGeom>
            <a:avLst/>
            <a:gdLst>
              <a:gd name="connsiteX0" fmla="*/ 723014 w 723014"/>
              <a:gd name="connsiteY0" fmla="*/ 276446 h 276446"/>
              <a:gd name="connsiteX1" fmla="*/ 457200 w 723014"/>
              <a:gd name="connsiteY1" fmla="*/ 170121 h 276446"/>
              <a:gd name="connsiteX2" fmla="*/ 233917 w 723014"/>
              <a:gd name="connsiteY2" fmla="*/ 95693 h 276446"/>
              <a:gd name="connsiteX3" fmla="*/ 0 w 723014"/>
              <a:gd name="connsiteY3" fmla="*/ 0 h 276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014" h="276446">
                <a:moveTo>
                  <a:pt x="723014" y="276446"/>
                </a:moveTo>
                <a:cubicBezTo>
                  <a:pt x="630865" y="238346"/>
                  <a:pt x="538716" y="200246"/>
                  <a:pt x="457200" y="170121"/>
                </a:cubicBezTo>
                <a:cubicBezTo>
                  <a:pt x="375684" y="139996"/>
                  <a:pt x="310117" y="124046"/>
                  <a:pt x="233917" y="95693"/>
                </a:cubicBezTo>
                <a:cubicBezTo>
                  <a:pt x="157717" y="67339"/>
                  <a:pt x="78858" y="33669"/>
                  <a:pt x="0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자유형 258"/>
          <p:cNvSpPr/>
          <p:nvPr/>
        </p:nvSpPr>
        <p:spPr>
          <a:xfrm>
            <a:off x="4401255" y="4638771"/>
            <a:ext cx="223909" cy="649829"/>
          </a:xfrm>
          <a:custGeom>
            <a:avLst/>
            <a:gdLst>
              <a:gd name="connsiteX0" fmla="*/ 223909 w 223909"/>
              <a:gd name="connsiteY0" fmla="*/ 0 h 649829"/>
              <a:gd name="connsiteX1" fmla="*/ 64420 w 223909"/>
              <a:gd name="connsiteY1" fmla="*/ 180753 h 649829"/>
              <a:gd name="connsiteX2" fmla="*/ 625 w 223909"/>
              <a:gd name="connsiteY2" fmla="*/ 393404 h 649829"/>
              <a:gd name="connsiteX3" fmla="*/ 32523 w 223909"/>
              <a:gd name="connsiteY3" fmla="*/ 627321 h 649829"/>
              <a:gd name="connsiteX4" fmla="*/ 43155 w 223909"/>
              <a:gd name="connsiteY4" fmla="*/ 627321 h 64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909" h="649829">
                <a:moveTo>
                  <a:pt x="223909" y="0"/>
                </a:moveTo>
                <a:cubicBezTo>
                  <a:pt x="162771" y="57593"/>
                  <a:pt x="101634" y="115186"/>
                  <a:pt x="64420" y="180753"/>
                </a:cubicBezTo>
                <a:cubicBezTo>
                  <a:pt x="27206" y="246320"/>
                  <a:pt x="5941" y="318976"/>
                  <a:pt x="625" y="393404"/>
                </a:cubicBezTo>
                <a:cubicBezTo>
                  <a:pt x="-4691" y="467832"/>
                  <a:pt x="25435" y="588335"/>
                  <a:pt x="32523" y="627321"/>
                </a:cubicBezTo>
                <a:cubicBezTo>
                  <a:pt x="39611" y="666307"/>
                  <a:pt x="41383" y="646814"/>
                  <a:pt x="43155" y="627321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자유형 259"/>
          <p:cNvSpPr/>
          <p:nvPr/>
        </p:nvSpPr>
        <p:spPr>
          <a:xfrm>
            <a:off x="4455043" y="5276724"/>
            <a:ext cx="595423" cy="341157"/>
          </a:xfrm>
          <a:custGeom>
            <a:avLst/>
            <a:gdLst>
              <a:gd name="connsiteX0" fmla="*/ 0 w 595423"/>
              <a:gd name="connsiteY0" fmla="*/ 0 h 341157"/>
              <a:gd name="connsiteX1" fmla="*/ 287079 w 595423"/>
              <a:gd name="connsiteY1" fmla="*/ 191386 h 341157"/>
              <a:gd name="connsiteX2" fmla="*/ 414670 w 595423"/>
              <a:gd name="connsiteY2" fmla="*/ 318977 h 341157"/>
              <a:gd name="connsiteX3" fmla="*/ 595423 w 595423"/>
              <a:gd name="connsiteY3" fmla="*/ 340242 h 341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423" h="341157">
                <a:moveTo>
                  <a:pt x="0" y="0"/>
                </a:moveTo>
                <a:cubicBezTo>
                  <a:pt x="108983" y="69111"/>
                  <a:pt x="217967" y="138223"/>
                  <a:pt x="287079" y="191386"/>
                </a:cubicBezTo>
                <a:cubicBezTo>
                  <a:pt x="356191" y="244549"/>
                  <a:pt x="363279" y="294168"/>
                  <a:pt x="414670" y="318977"/>
                </a:cubicBezTo>
                <a:cubicBezTo>
                  <a:pt x="466061" y="343786"/>
                  <a:pt x="530742" y="342014"/>
                  <a:pt x="595423" y="340242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/>
          <p:cNvSpPr/>
          <p:nvPr/>
        </p:nvSpPr>
        <p:spPr>
          <a:xfrm>
            <a:off x="4239786" y="5469340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자유형 261"/>
          <p:cNvSpPr/>
          <p:nvPr/>
        </p:nvSpPr>
        <p:spPr>
          <a:xfrm>
            <a:off x="4380614" y="5595699"/>
            <a:ext cx="414670" cy="425302"/>
          </a:xfrm>
          <a:custGeom>
            <a:avLst/>
            <a:gdLst>
              <a:gd name="connsiteX0" fmla="*/ 414670 w 414670"/>
              <a:gd name="connsiteY0" fmla="*/ 425302 h 425302"/>
              <a:gd name="connsiteX1" fmla="*/ 0 w 414670"/>
              <a:gd name="connsiteY1" fmla="*/ 0 h 42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4670" h="425302">
                <a:moveTo>
                  <a:pt x="414670" y="425302"/>
                </a:move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자유형 262"/>
          <p:cNvSpPr/>
          <p:nvPr/>
        </p:nvSpPr>
        <p:spPr>
          <a:xfrm>
            <a:off x="2232838" y="5202294"/>
            <a:ext cx="1807535" cy="1403498"/>
          </a:xfrm>
          <a:custGeom>
            <a:avLst/>
            <a:gdLst>
              <a:gd name="connsiteX0" fmla="*/ 0 w 1807535"/>
              <a:gd name="connsiteY0" fmla="*/ 0 h 1403498"/>
              <a:gd name="connsiteX1" fmla="*/ 340242 w 1807535"/>
              <a:gd name="connsiteY1" fmla="*/ 127591 h 1403498"/>
              <a:gd name="connsiteX2" fmla="*/ 669851 w 1807535"/>
              <a:gd name="connsiteY2" fmla="*/ 244549 h 1403498"/>
              <a:gd name="connsiteX3" fmla="*/ 988828 w 1807535"/>
              <a:gd name="connsiteY3" fmla="*/ 457200 h 1403498"/>
              <a:gd name="connsiteX4" fmla="*/ 1233377 w 1807535"/>
              <a:gd name="connsiteY4" fmla="*/ 680484 h 1403498"/>
              <a:gd name="connsiteX5" fmla="*/ 1446028 w 1807535"/>
              <a:gd name="connsiteY5" fmla="*/ 839972 h 1403498"/>
              <a:gd name="connsiteX6" fmla="*/ 1690577 w 1807535"/>
              <a:gd name="connsiteY6" fmla="*/ 1031359 h 1403498"/>
              <a:gd name="connsiteX7" fmla="*/ 1743740 w 1807535"/>
              <a:gd name="connsiteY7" fmla="*/ 1190847 h 1403498"/>
              <a:gd name="connsiteX8" fmla="*/ 1807535 w 1807535"/>
              <a:gd name="connsiteY8" fmla="*/ 1403498 h 1403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7535" h="1403498">
                <a:moveTo>
                  <a:pt x="0" y="0"/>
                </a:moveTo>
                <a:lnTo>
                  <a:pt x="340242" y="127591"/>
                </a:lnTo>
                <a:cubicBezTo>
                  <a:pt x="451884" y="168349"/>
                  <a:pt x="561754" y="189614"/>
                  <a:pt x="669851" y="244549"/>
                </a:cubicBezTo>
                <a:cubicBezTo>
                  <a:pt x="777948" y="299484"/>
                  <a:pt x="894907" y="384544"/>
                  <a:pt x="988828" y="457200"/>
                </a:cubicBezTo>
                <a:cubicBezTo>
                  <a:pt x="1082749" y="529856"/>
                  <a:pt x="1157177" y="616689"/>
                  <a:pt x="1233377" y="680484"/>
                </a:cubicBezTo>
                <a:cubicBezTo>
                  <a:pt x="1309577" y="744279"/>
                  <a:pt x="1369828" y="781493"/>
                  <a:pt x="1446028" y="839972"/>
                </a:cubicBezTo>
                <a:cubicBezTo>
                  <a:pt x="1522228" y="898451"/>
                  <a:pt x="1640958" y="972880"/>
                  <a:pt x="1690577" y="1031359"/>
                </a:cubicBezTo>
                <a:cubicBezTo>
                  <a:pt x="1740196" y="1089838"/>
                  <a:pt x="1724247" y="1128824"/>
                  <a:pt x="1743740" y="1190847"/>
                </a:cubicBezTo>
                <a:cubicBezTo>
                  <a:pt x="1763233" y="1252870"/>
                  <a:pt x="1785384" y="1328184"/>
                  <a:pt x="1807535" y="1403498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/>
          <p:cNvSpPr/>
          <p:nvPr/>
        </p:nvSpPr>
        <p:spPr>
          <a:xfrm>
            <a:off x="2902297" y="4552022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자유형 264"/>
          <p:cNvSpPr/>
          <p:nvPr/>
        </p:nvSpPr>
        <p:spPr>
          <a:xfrm>
            <a:off x="2711303" y="4660036"/>
            <a:ext cx="287079" cy="170121"/>
          </a:xfrm>
          <a:custGeom>
            <a:avLst/>
            <a:gdLst>
              <a:gd name="connsiteX0" fmla="*/ 0 w 287079"/>
              <a:gd name="connsiteY0" fmla="*/ 170121 h 170121"/>
              <a:gd name="connsiteX1" fmla="*/ 287079 w 287079"/>
              <a:gd name="connsiteY1" fmla="*/ 0 h 170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7079" h="170121">
                <a:moveTo>
                  <a:pt x="0" y="170121"/>
                </a:moveTo>
                <a:lnTo>
                  <a:pt x="287079" y="0"/>
                </a:ln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자유형 265"/>
          <p:cNvSpPr/>
          <p:nvPr/>
        </p:nvSpPr>
        <p:spPr>
          <a:xfrm>
            <a:off x="5018567" y="2863134"/>
            <a:ext cx="616689" cy="606055"/>
          </a:xfrm>
          <a:custGeom>
            <a:avLst/>
            <a:gdLst>
              <a:gd name="connsiteX0" fmla="*/ 0 w 616689"/>
              <a:gd name="connsiteY0" fmla="*/ 0 h 606055"/>
              <a:gd name="connsiteX1" fmla="*/ 499731 w 616689"/>
              <a:gd name="connsiteY1" fmla="*/ 435934 h 606055"/>
              <a:gd name="connsiteX2" fmla="*/ 616689 w 616689"/>
              <a:gd name="connsiteY2" fmla="*/ 606055 h 606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606055">
                <a:moveTo>
                  <a:pt x="0" y="0"/>
                </a:moveTo>
                <a:cubicBezTo>
                  <a:pt x="198474" y="167462"/>
                  <a:pt x="396949" y="334925"/>
                  <a:pt x="499731" y="435934"/>
                </a:cubicBezTo>
                <a:cubicBezTo>
                  <a:pt x="602513" y="536943"/>
                  <a:pt x="609601" y="571499"/>
                  <a:pt x="616689" y="60605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자유형 266"/>
          <p:cNvSpPr/>
          <p:nvPr/>
        </p:nvSpPr>
        <p:spPr>
          <a:xfrm>
            <a:off x="5624624" y="3522352"/>
            <a:ext cx="308344" cy="258725"/>
          </a:xfrm>
          <a:custGeom>
            <a:avLst/>
            <a:gdLst>
              <a:gd name="connsiteX0" fmla="*/ 0 w 308344"/>
              <a:gd name="connsiteY0" fmla="*/ 0 h 258725"/>
              <a:gd name="connsiteX1" fmla="*/ 85061 w 308344"/>
              <a:gd name="connsiteY1" fmla="*/ 223284 h 258725"/>
              <a:gd name="connsiteX2" fmla="*/ 308344 w 308344"/>
              <a:gd name="connsiteY2" fmla="*/ 255182 h 25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344" h="258725">
                <a:moveTo>
                  <a:pt x="0" y="0"/>
                </a:moveTo>
                <a:cubicBezTo>
                  <a:pt x="16835" y="90377"/>
                  <a:pt x="33670" y="180754"/>
                  <a:pt x="85061" y="223284"/>
                </a:cubicBezTo>
                <a:cubicBezTo>
                  <a:pt x="136452" y="265814"/>
                  <a:pt x="222398" y="260498"/>
                  <a:pt x="308344" y="255182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842250" y="500422"/>
            <a:ext cx="1193800" cy="476250"/>
          </a:xfrm>
        </p:spPr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9447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92" y="1067718"/>
            <a:ext cx="7831348" cy="56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규칙을 직접 코딩에서 기계 학습으로</a:t>
            </a:r>
          </a:p>
        </p:txBody>
      </p:sp>
      <p:sp>
        <p:nvSpPr>
          <p:cNvPr id="168" name="모서리가 둥근 사각형 설명선 167"/>
          <p:cNvSpPr/>
          <p:nvPr/>
        </p:nvSpPr>
        <p:spPr>
          <a:xfrm>
            <a:off x="6984432" y="1109223"/>
            <a:ext cx="1476000" cy="864096"/>
          </a:xfrm>
          <a:prstGeom prst="wedgeRoundRectCallout">
            <a:avLst>
              <a:gd name="adj1" fmla="val -19670"/>
              <a:gd name="adj2" fmla="val 74649"/>
              <a:gd name="adj3" fmla="val 16667"/>
            </a:avLst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모서리가 둥근 사각형 설명선 168"/>
          <p:cNvSpPr/>
          <p:nvPr/>
        </p:nvSpPr>
        <p:spPr>
          <a:xfrm>
            <a:off x="2738989" y="3373285"/>
            <a:ext cx="914400" cy="972688"/>
          </a:xfrm>
          <a:prstGeom prst="wedgeRoundRectCallout">
            <a:avLst>
              <a:gd name="adj1" fmla="val -19670"/>
              <a:gd name="adj2" fmla="val 74649"/>
              <a:gd name="adj3" fmla="val 16667"/>
            </a:avLst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0" name="Picture 4" descr="C:\Users\AKAII\AppData\Local\Temp\_AZTMP6_\bo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516156"/>
            <a:ext cx="704762" cy="7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8" descr="D:\프로젝트\KERIS SW교육\교사 연수\알고리즘\Untitled-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073" y="1231975"/>
            <a:ext cx="1317770" cy="65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자유형 105"/>
          <p:cNvSpPr/>
          <p:nvPr/>
        </p:nvSpPr>
        <p:spPr>
          <a:xfrm>
            <a:off x="2816849" y="2241110"/>
            <a:ext cx="4636574" cy="4226444"/>
          </a:xfrm>
          <a:custGeom>
            <a:avLst/>
            <a:gdLst>
              <a:gd name="connsiteX0" fmla="*/ 4636574 w 4636574"/>
              <a:gd name="connsiteY0" fmla="*/ 0 h 4226444"/>
              <a:gd name="connsiteX1" fmla="*/ 4200639 w 4636574"/>
              <a:gd name="connsiteY1" fmla="*/ 74428 h 4226444"/>
              <a:gd name="connsiteX2" fmla="*/ 3860398 w 4636574"/>
              <a:gd name="connsiteY2" fmla="*/ 127591 h 4226444"/>
              <a:gd name="connsiteX3" fmla="*/ 3690277 w 4636574"/>
              <a:gd name="connsiteY3" fmla="*/ 202019 h 4226444"/>
              <a:gd name="connsiteX4" fmla="*/ 3445728 w 4636574"/>
              <a:gd name="connsiteY4" fmla="*/ 531628 h 4226444"/>
              <a:gd name="connsiteX5" fmla="*/ 3254342 w 4636574"/>
              <a:gd name="connsiteY5" fmla="*/ 956931 h 4226444"/>
              <a:gd name="connsiteX6" fmla="*/ 3105486 w 4636574"/>
              <a:gd name="connsiteY6" fmla="*/ 1626782 h 4226444"/>
              <a:gd name="connsiteX7" fmla="*/ 3062956 w 4636574"/>
              <a:gd name="connsiteY7" fmla="*/ 1807535 h 4226444"/>
              <a:gd name="connsiteX8" fmla="*/ 2733346 w 4636574"/>
              <a:gd name="connsiteY8" fmla="*/ 2360428 h 4226444"/>
              <a:gd name="connsiteX9" fmla="*/ 2169821 w 4636574"/>
              <a:gd name="connsiteY9" fmla="*/ 3413052 h 4226444"/>
              <a:gd name="connsiteX10" fmla="*/ 1872109 w 4636574"/>
              <a:gd name="connsiteY10" fmla="*/ 4051005 h 4226444"/>
              <a:gd name="connsiteX11" fmla="*/ 1755151 w 4636574"/>
              <a:gd name="connsiteY11" fmla="*/ 4210493 h 4226444"/>
              <a:gd name="connsiteX12" fmla="*/ 1255421 w 4636574"/>
              <a:gd name="connsiteY12" fmla="*/ 3742661 h 4226444"/>
              <a:gd name="connsiteX13" fmla="*/ 638732 w 4636574"/>
              <a:gd name="connsiteY13" fmla="*/ 3157870 h 4226444"/>
              <a:gd name="connsiteX14" fmla="*/ 181532 w 4636574"/>
              <a:gd name="connsiteY14" fmla="*/ 2817628 h 4226444"/>
              <a:gd name="connsiteX15" fmla="*/ 779 w 4636574"/>
              <a:gd name="connsiteY15" fmla="*/ 2658140 h 4226444"/>
              <a:gd name="connsiteX16" fmla="*/ 128370 w 4636574"/>
              <a:gd name="connsiteY16" fmla="*/ 2456121 h 422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36574" h="4226444">
                <a:moveTo>
                  <a:pt x="4636574" y="0"/>
                </a:moveTo>
                <a:lnTo>
                  <a:pt x="4200639" y="74428"/>
                </a:lnTo>
                <a:cubicBezTo>
                  <a:pt x="4071276" y="95693"/>
                  <a:pt x="3945458" y="106326"/>
                  <a:pt x="3860398" y="127591"/>
                </a:cubicBezTo>
                <a:cubicBezTo>
                  <a:pt x="3775338" y="148856"/>
                  <a:pt x="3759389" y="134680"/>
                  <a:pt x="3690277" y="202019"/>
                </a:cubicBezTo>
                <a:cubicBezTo>
                  <a:pt x="3621165" y="269359"/>
                  <a:pt x="3518384" y="405809"/>
                  <a:pt x="3445728" y="531628"/>
                </a:cubicBezTo>
                <a:cubicBezTo>
                  <a:pt x="3373072" y="657447"/>
                  <a:pt x="3311049" y="774405"/>
                  <a:pt x="3254342" y="956931"/>
                </a:cubicBezTo>
                <a:cubicBezTo>
                  <a:pt x="3197635" y="1139457"/>
                  <a:pt x="3137384" y="1485015"/>
                  <a:pt x="3105486" y="1626782"/>
                </a:cubicBezTo>
                <a:cubicBezTo>
                  <a:pt x="3073588" y="1768549"/>
                  <a:pt x="3124979" y="1685261"/>
                  <a:pt x="3062956" y="1807535"/>
                </a:cubicBezTo>
                <a:cubicBezTo>
                  <a:pt x="3000933" y="1929809"/>
                  <a:pt x="2882202" y="2092842"/>
                  <a:pt x="2733346" y="2360428"/>
                </a:cubicBezTo>
                <a:cubicBezTo>
                  <a:pt x="2584490" y="2628014"/>
                  <a:pt x="2313360" y="3131289"/>
                  <a:pt x="2169821" y="3413052"/>
                </a:cubicBezTo>
                <a:cubicBezTo>
                  <a:pt x="2026282" y="3694815"/>
                  <a:pt x="1941221" y="3918098"/>
                  <a:pt x="1872109" y="4051005"/>
                </a:cubicBezTo>
                <a:cubicBezTo>
                  <a:pt x="1802997" y="4183912"/>
                  <a:pt x="1857932" y="4261884"/>
                  <a:pt x="1755151" y="4210493"/>
                </a:cubicBezTo>
                <a:cubicBezTo>
                  <a:pt x="1652370" y="4159102"/>
                  <a:pt x="1255421" y="3742661"/>
                  <a:pt x="1255421" y="3742661"/>
                </a:cubicBezTo>
                <a:cubicBezTo>
                  <a:pt x="1069351" y="3567224"/>
                  <a:pt x="817713" y="3312042"/>
                  <a:pt x="638732" y="3157870"/>
                </a:cubicBezTo>
                <a:cubicBezTo>
                  <a:pt x="459751" y="3003698"/>
                  <a:pt x="287857" y="2900916"/>
                  <a:pt x="181532" y="2817628"/>
                </a:cubicBezTo>
                <a:cubicBezTo>
                  <a:pt x="75206" y="2734340"/>
                  <a:pt x="9639" y="2718391"/>
                  <a:pt x="779" y="2658140"/>
                </a:cubicBezTo>
                <a:cubicBezTo>
                  <a:pt x="-8081" y="2597889"/>
                  <a:pt x="60144" y="2527005"/>
                  <a:pt x="128370" y="2456121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Picture 3" descr="D:\프로젝트\KERIS SW교육\교사 연수\알고리즘\Untitled-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895899"/>
            <a:ext cx="762132" cy="108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842250" y="500422"/>
            <a:ext cx="1193800" cy="476250"/>
          </a:xfrm>
        </p:spPr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7875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92" y="1067718"/>
            <a:ext cx="7831348" cy="56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규칙을 직접 코딩에서 기계 학습으로</a:t>
            </a:r>
          </a:p>
        </p:txBody>
      </p:sp>
      <p:sp>
        <p:nvSpPr>
          <p:cNvPr id="168" name="모서리가 둥근 사각형 설명선 167"/>
          <p:cNvSpPr/>
          <p:nvPr/>
        </p:nvSpPr>
        <p:spPr>
          <a:xfrm>
            <a:off x="6984432" y="1109223"/>
            <a:ext cx="1476000" cy="864096"/>
          </a:xfrm>
          <a:prstGeom prst="wedgeRoundRectCallout">
            <a:avLst>
              <a:gd name="adj1" fmla="val -19670"/>
              <a:gd name="adj2" fmla="val 74649"/>
              <a:gd name="adj3" fmla="val 16667"/>
            </a:avLst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모서리가 둥근 사각형 설명선 168"/>
          <p:cNvSpPr/>
          <p:nvPr/>
        </p:nvSpPr>
        <p:spPr>
          <a:xfrm>
            <a:off x="2738989" y="3373285"/>
            <a:ext cx="914400" cy="972688"/>
          </a:xfrm>
          <a:prstGeom prst="wedgeRoundRectCallout">
            <a:avLst>
              <a:gd name="adj1" fmla="val -19670"/>
              <a:gd name="adj2" fmla="val 74649"/>
              <a:gd name="adj3" fmla="val 16667"/>
            </a:avLst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0" name="Picture 4" descr="C:\Users\AKAII\AppData\Local\Temp\_AZTMP6_\bo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516156"/>
            <a:ext cx="704762" cy="7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8" descr="D:\프로젝트\KERIS SW교육\교사 연수\알고리즘\Untitled-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073" y="1231975"/>
            <a:ext cx="1317770" cy="65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3" descr="D:\프로젝트\KERIS SW교육\교사 연수\알고리즘\Untitled-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895899"/>
            <a:ext cx="762132" cy="108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프로젝트\KERIS SW교육\교사 연수\알고리즘\Untitled-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102" y="2651892"/>
            <a:ext cx="762132" cy="108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프로젝트\KERIS SW교육\교사 연수\알고리즘\Untitled-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403599"/>
            <a:ext cx="762132" cy="108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D:\프로젝트\KERIS SW교육\교사 연수\알고리즘\Untitled-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12" y="4164060"/>
            <a:ext cx="762132" cy="108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사각형 설명선 13"/>
          <p:cNvSpPr/>
          <p:nvPr/>
        </p:nvSpPr>
        <p:spPr>
          <a:xfrm>
            <a:off x="1965193" y="4345973"/>
            <a:ext cx="914400" cy="972688"/>
          </a:xfrm>
          <a:prstGeom prst="wedgeRoundRectCallout">
            <a:avLst>
              <a:gd name="adj1" fmla="val -19670"/>
              <a:gd name="adj2" fmla="val 74649"/>
              <a:gd name="adj3" fmla="val 16667"/>
            </a:avLst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4" descr="C:\Users\AKAII\AppData\Local\Temp\_AZTMP6_\bo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012" y="4488844"/>
            <a:ext cx="704762" cy="7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사각형 설명선 15"/>
          <p:cNvSpPr/>
          <p:nvPr/>
        </p:nvSpPr>
        <p:spPr>
          <a:xfrm>
            <a:off x="1691680" y="2860216"/>
            <a:ext cx="914400" cy="972688"/>
          </a:xfrm>
          <a:prstGeom prst="wedgeRoundRectCallout">
            <a:avLst>
              <a:gd name="adj1" fmla="val -19670"/>
              <a:gd name="adj2" fmla="val 74649"/>
              <a:gd name="adj3" fmla="val 16667"/>
            </a:avLst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4" descr="C:\Users\AKAII\AppData\Local\Temp\_AZTMP6_\bo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99" y="3003087"/>
            <a:ext cx="704762" cy="7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모서리가 둥근 사각형 설명선 17"/>
          <p:cNvSpPr/>
          <p:nvPr/>
        </p:nvSpPr>
        <p:spPr>
          <a:xfrm>
            <a:off x="1103552" y="4562303"/>
            <a:ext cx="914400" cy="972688"/>
          </a:xfrm>
          <a:prstGeom prst="wedgeRoundRectCallout">
            <a:avLst>
              <a:gd name="adj1" fmla="val -19670"/>
              <a:gd name="adj2" fmla="val 74649"/>
              <a:gd name="adj3" fmla="val 16667"/>
            </a:avLst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4" descr="C:\Users\AKAII\AppData\Local\Temp\_AZTMP6_\bo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71" y="4705174"/>
            <a:ext cx="704762" cy="7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842250" y="500422"/>
            <a:ext cx="1193800" cy="476250"/>
          </a:xfrm>
        </p:spPr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9255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규칙을 직접 코딩에서 </a:t>
            </a:r>
            <a:r>
              <a:rPr lang="ko-KR" altLang="en-US" dirty="0"/>
              <a:t>기계 학습으로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627784" y="2204864"/>
            <a:ext cx="3240360" cy="1512168"/>
          </a:xfrm>
          <a:prstGeom prst="roundRect">
            <a:avLst>
              <a:gd name="adj" fmla="val 6589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프로그래밍</a:t>
            </a:r>
            <a:endParaRPr lang="ko-KR" altLang="en-US" sz="28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835697" y="2708920"/>
            <a:ext cx="79208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1835697" y="3212976"/>
            <a:ext cx="79208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5868144" y="2960948"/>
            <a:ext cx="79208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2627784" y="4437112"/>
            <a:ext cx="3240360" cy="1512168"/>
          </a:xfrm>
          <a:prstGeom prst="roundRect">
            <a:avLst>
              <a:gd name="adj" fmla="val 6589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기계 학습</a:t>
            </a:r>
            <a:endParaRPr lang="ko-KR" altLang="en-US" sz="28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835697" y="4941168"/>
            <a:ext cx="79208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1835697" y="5445224"/>
            <a:ext cx="79208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868144" y="5193196"/>
            <a:ext cx="79208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79705" y="250886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규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칙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9255" y="3012921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데이터</a:t>
            </a:r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79705" y="4741113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정답</a:t>
            </a:r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9255" y="5245169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데이터</a:t>
            </a:r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60233" y="2760893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정답</a:t>
            </a:r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60233" y="499314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규칙</a:t>
            </a:r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81022" y="1439488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문제가 복잡해 질수록 규칙을 넣어 주기가 어려움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842250" y="500422"/>
            <a:ext cx="1193800" cy="476250"/>
          </a:xfrm>
        </p:spPr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85233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머신 러닝</a:t>
            </a:r>
            <a:r>
              <a:rPr lang="en-US" altLang="ko-KR" smtClean="0"/>
              <a:t>(Machine Learning)</a:t>
            </a:r>
            <a:r>
              <a:rPr lang="ko-KR" altLang="en-US" smtClean="0"/>
              <a:t>의 개념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입력 신호를 넣고 시스템을 수정하는 것을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반복함으로써 시스템이 특정한 입력에 대해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특정한 응답을 갖도록 만드는 과정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Under the term learning in a system, we shall consider a process of forcing the system to have a particular response to a specific input signal (action) by repeating the input signals and then correcting the system externally</a:t>
            </a:r>
            <a:br>
              <a:rPr lang="en-US" altLang="ko-KR" sz="2000" dirty="0" smtClean="0"/>
            </a:br>
            <a:r>
              <a:rPr lang="en-US" altLang="ko-KR" sz="2000" dirty="0" smtClean="0"/>
              <a:t>REF: Y. </a:t>
            </a:r>
            <a:r>
              <a:rPr lang="en-US" altLang="ko-KR" sz="2000" dirty="0" err="1" smtClean="0"/>
              <a:t>Tsypkin</a:t>
            </a:r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872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얼굴 표정 인식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  <p:pic>
        <p:nvPicPr>
          <p:cNvPr id="10242" name="Picture 2" descr="facial expressi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99593"/>
            <a:ext cx="6525902" cy="495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060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특징 추출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 dirty="0" smtClean="0"/>
              <a:t>얼굴 요소를 숫자로 표현합니다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  <p:pic>
        <p:nvPicPr>
          <p:cNvPr id="10242" name="Picture 2" descr="facial expression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r="75518" b="68507"/>
          <a:stretch/>
        </p:blipFill>
        <p:spPr bwMode="auto">
          <a:xfrm>
            <a:off x="35496" y="1628799"/>
            <a:ext cx="4324351" cy="575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facial expression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0" t="50831" r="41502" b="16888"/>
          <a:stretch/>
        </p:blipFill>
        <p:spPr bwMode="auto">
          <a:xfrm>
            <a:off x="4860032" y="1484784"/>
            <a:ext cx="4286251" cy="589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1187624" y="400506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1926754" y="419670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1557189" y="410716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자유형 61"/>
          <p:cNvSpPr/>
          <p:nvPr/>
        </p:nvSpPr>
        <p:spPr>
          <a:xfrm>
            <a:off x="1257300" y="4076700"/>
            <a:ext cx="752475" cy="200025"/>
          </a:xfrm>
          <a:custGeom>
            <a:avLst/>
            <a:gdLst>
              <a:gd name="connsiteX0" fmla="*/ 0 w 752475"/>
              <a:gd name="connsiteY0" fmla="*/ 0 h 200025"/>
              <a:gd name="connsiteX1" fmla="*/ 381000 w 752475"/>
              <a:gd name="connsiteY1" fmla="*/ 104775 h 200025"/>
              <a:gd name="connsiteX2" fmla="*/ 752475 w 752475"/>
              <a:gd name="connsiteY2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475" h="200025">
                <a:moveTo>
                  <a:pt x="0" y="0"/>
                </a:moveTo>
                <a:lnTo>
                  <a:pt x="381000" y="104775"/>
                </a:lnTo>
                <a:lnTo>
                  <a:pt x="752475" y="200025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5921102" y="412621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6254663" y="398219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6588224" y="383817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자유형 62"/>
          <p:cNvSpPr/>
          <p:nvPr/>
        </p:nvSpPr>
        <p:spPr>
          <a:xfrm>
            <a:off x="5981700" y="3905250"/>
            <a:ext cx="695325" cy="295275"/>
          </a:xfrm>
          <a:custGeom>
            <a:avLst/>
            <a:gdLst>
              <a:gd name="connsiteX0" fmla="*/ 0 w 695325"/>
              <a:gd name="connsiteY0" fmla="*/ 295275 h 295275"/>
              <a:gd name="connsiteX1" fmla="*/ 352425 w 695325"/>
              <a:gd name="connsiteY1" fmla="*/ 142875 h 295275"/>
              <a:gd name="connsiteX2" fmla="*/ 695325 w 695325"/>
              <a:gd name="connsiteY2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5325" h="295275">
                <a:moveTo>
                  <a:pt x="0" y="295275"/>
                </a:moveTo>
                <a:lnTo>
                  <a:pt x="352425" y="142875"/>
                </a:lnTo>
                <a:lnTo>
                  <a:pt x="695325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1078332" y="3615407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52237" y="3615407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800874" y="3615407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791114" y="3429000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165019" y="3429000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513656" y="3429000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500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특징 추출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 dirty="0" smtClean="0"/>
              <a:t>얼굴 요소를 숫자로 표현합니다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  <p:pic>
        <p:nvPicPr>
          <p:cNvPr id="10242" name="Picture 2" descr="facial expression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r="75518" b="68507"/>
          <a:stretch/>
        </p:blipFill>
        <p:spPr bwMode="auto">
          <a:xfrm>
            <a:off x="35496" y="1628799"/>
            <a:ext cx="4324351" cy="575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facial expression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0" t="50831" r="41502" b="16888"/>
          <a:stretch/>
        </p:blipFill>
        <p:spPr bwMode="auto">
          <a:xfrm>
            <a:off x="4860032" y="1484784"/>
            <a:ext cx="4286251" cy="589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899592" y="4335487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610147" y="4321670"/>
            <a:ext cx="0" cy="43200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346319" y="4321670"/>
            <a:ext cx="0" cy="57600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09814" y="4335487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636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특징 추출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 dirty="0" smtClean="0"/>
              <a:t>얼굴 요소를 숫자로 표현합니다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  <p:pic>
        <p:nvPicPr>
          <p:cNvPr id="10242" name="Picture 2" descr="facial expression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r="75518" b="68507"/>
          <a:stretch/>
        </p:blipFill>
        <p:spPr bwMode="auto">
          <a:xfrm>
            <a:off x="35496" y="1628799"/>
            <a:ext cx="4324351" cy="575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acial expression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0" r="41386" b="51319"/>
          <a:stretch/>
        </p:blipFill>
        <p:spPr bwMode="auto">
          <a:xfrm>
            <a:off x="4837112" y="1770046"/>
            <a:ext cx="4343400" cy="889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1547664" y="621687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125663" y="607286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43808" y="619373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319242" y="607286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927279" y="625088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524328" y="607286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1609725" y="6143625"/>
            <a:ext cx="1314450" cy="142875"/>
          </a:xfrm>
          <a:custGeom>
            <a:avLst/>
            <a:gdLst>
              <a:gd name="connsiteX0" fmla="*/ 0 w 1314450"/>
              <a:gd name="connsiteY0" fmla="*/ 142875 h 142875"/>
              <a:gd name="connsiteX1" fmla="*/ 590550 w 1314450"/>
              <a:gd name="connsiteY1" fmla="*/ 0 h 142875"/>
              <a:gd name="connsiteX2" fmla="*/ 1314450 w 1314450"/>
              <a:gd name="connsiteY2" fmla="*/ 11430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142875">
                <a:moveTo>
                  <a:pt x="0" y="142875"/>
                </a:moveTo>
                <a:lnTo>
                  <a:pt x="590550" y="0"/>
                </a:lnTo>
                <a:lnTo>
                  <a:pt x="1314450" y="11430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381750" y="6134100"/>
            <a:ext cx="1228725" cy="190500"/>
          </a:xfrm>
          <a:custGeom>
            <a:avLst/>
            <a:gdLst>
              <a:gd name="connsiteX0" fmla="*/ 0 w 1228725"/>
              <a:gd name="connsiteY0" fmla="*/ 0 h 190500"/>
              <a:gd name="connsiteX1" fmla="*/ 619125 w 1228725"/>
              <a:gd name="connsiteY1" fmla="*/ 190500 h 190500"/>
              <a:gd name="connsiteX2" fmla="*/ 1228725 w 1228725"/>
              <a:gd name="connsiteY2" fmla="*/ 190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725" h="190500">
                <a:moveTo>
                  <a:pt x="0" y="0"/>
                </a:moveTo>
                <a:lnTo>
                  <a:pt x="619125" y="190500"/>
                </a:lnTo>
                <a:lnTo>
                  <a:pt x="1228725" y="1905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28425" y="530120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16371" y="530120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34516" y="530120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28184" y="530120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16130" y="530120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49760" y="530120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819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 descr="facial expression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2" r="33589" b="52004"/>
          <a:stretch/>
        </p:blipFill>
        <p:spPr bwMode="auto">
          <a:xfrm>
            <a:off x="1043608" y="4478189"/>
            <a:ext cx="2191984" cy="237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특징 추출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 dirty="0" smtClean="0"/>
              <a:t>얼굴 요소를 숫자로 표현합니다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  <p:pic>
        <p:nvPicPr>
          <p:cNvPr id="6" name="Picture 2" descr="facial expression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40" b="50000"/>
          <a:stretch/>
        </p:blipFill>
        <p:spPr bwMode="auto">
          <a:xfrm>
            <a:off x="1115616" y="1844824"/>
            <a:ext cx="2170509" cy="247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2204864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210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3067" y="2564904"/>
            <a:ext cx="362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" y="2924944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010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5655" y="15302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화남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25655" y="41941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행복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1130" y="4378796"/>
            <a:ext cx="3024336" cy="2479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facial expression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t="11419" r="75518" b="84946"/>
          <a:stretch/>
        </p:blipFill>
        <p:spPr bwMode="auto">
          <a:xfrm>
            <a:off x="4711699" y="1714927"/>
            <a:ext cx="4324351" cy="66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타원 31"/>
          <p:cNvSpPr/>
          <p:nvPr/>
        </p:nvSpPr>
        <p:spPr>
          <a:xfrm>
            <a:off x="5863827" y="200524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602957" y="219688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233392" y="210733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5933503" y="2076877"/>
            <a:ext cx="752475" cy="200025"/>
          </a:xfrm>
          <a:custGeom>
            <a:avLst/>
            <a:gdLst>
              <a:gd name="connsiteX0" fmla="*/ 0 w 752475"/>
              <a:gd name="connsiteY0" fmla="*/ 0 h 200025"/>
              <a:gd name="connsiteX1" fmla="*/ 381000 w 752475"/>
              <a:gd name="connsiteY1" fmla="*/ 104775 h 200025"/>
              <a:gd name="connsiteX2" fmla="*/ 752475 w 752475"/>
              <a:gd name="connsiteY2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475" h="200025">
                <a:moveTo>
                  <a:pt x="0" y="0"/>
                </a:moveTo>
                <a:lnTo>
                  <a:pt x="381000" y="104775"/>
                </a:lnTo>
                <a:lnTo>
                  <a:pt x="752475" y="200025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754535" y="161558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8440" y="161558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77077" y="161558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2" descr="facial expression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t="14741" r="75518" b="82894"/>
          <a:stretch/>
        </p:blipFill>
        <p:spPr bwMode="auto">
          <a:xfrm>
            <a:off x="4798368" y="3098196"/>
            <a:ext cx="4324351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facial expression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0" t="66360" r="41502" b="30487"/>
          <a:stretch/>
        </p:blipFill>
        <p:spPr bwMode="auto">
          <a:xfrm>
            <a:off x="4860032" y="3573016"/>
            <a:ext cx="4286251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5662464" y="311201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6373019" y="3098196"/>
            <a:ext cx="0" cy="43200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346319" y="3573016"/>
            <a:ext cx="0" cy="57600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609814" y="358683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2" descr="facial expression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0" t="21856" r="41386" b="73610"/>
          <a:stretch/>
        </p:blipFill>
        <p:spPr bwMode="auto">
          <a:xfrm>
            <a:off x="4755579" y="5027984"/>
            <a:ext cx="4343400" cy="82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타원 45"/>
          <p:cNvSpPr/>
          <p:nvPr/>
        </p:nvSpPr>
        <p:spPr>
          <a:xfrm>
            <a:off x="6237709" y="533797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6845746" y="551599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7442795" y="533797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>
            <a:off x="6300217" y="5399211"/>
            <a:ext cx="1228725" cy="190500"/>
          </a:xfrm>
          <a:custGeom>
            <a:avLst/>
            <a:gdLst>
              <a:gd name="connsiteX0" fmla="*/ 0 w 1228725"/>
              <a:gd name="connsiteY0" fmla="*/ 0 h 190500"/>
              <a:gd name="connsiteX1" fmla="*/ 619125 w 1228725"/>
              <a:gd name="connsiteY1" fmla="*/ 190500 h 190500"/>
              <a:gd name="connsiteX2" fmla="*/ 1228725 w 1228725"/>
              <a:gd name="connsiteY2" fmla="*/ 190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725" h="190500">
                <a:moveTo>
                  <a:pt x="0" y="0"/>
                </a:moveTo>
                <a:lnTo>
                  <a:pt x="619125" y="190500"/>
                </a:lnTo>
                <a:lnTo>
                  <a:pt x="1228725" y="1905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146651" y="456631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34597" y="456631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68227" y="456631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3203" y="47834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25025" y="5143500"/>
            <a:ext cx="362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9158" y="5503540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101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39600" y="1899593"/>
            <a:ext cx="1208264" cy="102535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816646" y="2443758"/>
            <a:ext cx="102096" cy="102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1930574" y="2483371"/>
            <a:ext cx="102096" cy="102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2051720" y="2534816"/>
            <a:ext cx="102096" cy="102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1805608" y="5093196"/>
            <a:ext cx="102096" cy="102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917229" y="5051276"/>
            <a:ext cx="102096" cy="102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2041054" y="5047084"/>
            <a:ext cx="102096" cy="102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907704" y="3076972"/>
            <a:ext cx="102096" cy="102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139600" y="4552078"/>
            <a:ext cx="1208264" cy="963922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2080295" y="3030860"/>
            <a:ext cx="102096" cy="102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2251745" y="3078485"/>
            <a:ext cx="102096" cy="102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1907704" y="5582394"/>
            <a:ext cx="102096" cy="102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2080295" y="5669632"/>
            <a:ext cx="102096" cy="102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2251745" y="5583907"/>
            <a:ext cx="102096" cy="1020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5829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0" grpId="0"/>
      <p:bldP spid="54" grpId="0"/>
      <p:bldP spid="55" grpId="0"/>
      <p:bldP spid="56" grpId="0"/>
      <p:bldP spid="13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특징 추출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 dirty="0" smtClean="0"/>
              <a:t>얼굴 요소를 숫자로 표현합니다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  <p:pic>
        <p:nvPicPr>
          <p:cNvPr id="6" name="Picture 2" descr="facial expressi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99593"/>
            <a:ext cx="6525902" cy="495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2204864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210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11869" y="220486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011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4117" y="220486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011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1245" y="47971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011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87824" y="4797152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012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3067" y="2564904"/>
            <a:ext cx="362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43691" y="2564904"/>
            <a:ext cx="362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75939" y="2564904"/>
            <a:ext cx="362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3067" y="5157192"/>
            <a:ext cx="362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43691" y="5157192"/>
            <a:ext cx="362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" y="2924944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010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87824" y="2924944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101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20072" y="2924944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111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7200" y="5517232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111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87824" y="5517232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010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5655" y="15302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화남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55401" y="15302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행복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28184" y="15302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놀람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25655" y="41941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맑은 고딕" pitchFamily="50" charset="-127"/>
                <a:ea typeface="맑은 고딕" pitchFamily="50" charset="-127"/>
              </a:rPr>
              <a:t>보통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23928" y="41941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맑은 고딕" pitchFamily="50" charset="-127"/>
                <a:ea typeface="맑은 고딕" pitchFamily="50" charset="-127"/>
              </a:rPr>
              <a:t>두려움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1130" y="4378796"/>
            <a:ext cx="3024336" cy="2479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390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특징 추출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  <p:pic>
        <p:nvPicPr>
          <p:cNvPr id="5" name="Picture 2" descr="facial expression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8" t="50000"/>
          <a:stretch/>
        </p:blipFill>
        <p:spPr bwMode="auto">
          <a:xfrm>
            <a:off x="0" y="1297385"/>
            <a:ext cx="4342918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acial expression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t="11419" r="75518" b="84946"/>
          <a:stretch/>
        </p:blipFill>
        <p:spPr bwMode="auto">
          <a:xfrm>
            <a:off x="4711699" y="1714927"/>
            <a:ext cx="4324351" cy="66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/>
          <p:cNvSpPr/>
          <p:nvPr/>
        </p:nvSpPr>
        <p:spPr>
          <a:xfrm>
            <a:off x="5863827" y="200524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602957" y="219688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233392" y="210733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933503" y="2076877"/>
            <a:ext cx="752475" cy="200025"/>
          </a:xfrm>
          <a:custGeom>
            <a:avLst/>
            <a:gdLst>
              <a:gd name="connsiteX0" fmla="*/ 0 w 752475"/>
              <a:gd name="connsiteY0" fmla="*/ 0 h 200025"/>
              <a:gd name="connsiteX1" fmla="*/ 381000 w 752475"/>
              <a:gd name="connsiteY1" fmla="*/ 104775 h 200025"/>
              <a:gd name="connsiteX2" fmla="*/ 752475 w 752475"/>
              <a:gd name="connsiteY2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475" h="200025">
                <a:moveTo>
                  <a:pt x="0" y="0"/>
                </a:moveTo>
                <a:lnTo>
                  <a:pt x="381000" y="104775"/>
                </a:lnTo>
                <a:lnTo>
                  <a:pt x="752475" y="200025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54535" y="161558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28440" y="161558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77077" y="161558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 descr="facial expression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t="14741" r="75518" b="82894"/>
          <a:stretch/>
        </p:blipFill>
        <p:spPr bwMode="auto">
          <a:xfrm>
            <a:off x="4798368" y="3098196"/>
            <a:ext cx="4324351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acial expression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0" t="66360" r="41502" b="30487"/>
          <a:stretch/>
        </p:blipFill>
        <p:spPr bwMode="auto">
          <a:xfrm>
            <a:off x="4860032" y="3573016"/>
            <a:ext cx="4286251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662464" y="311201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373019" y="3098196"/>
            <a:ext cx="0" cy="43200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346319" y="3573016"/>
            <a:ext cx="0" cy="57600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09814" y="358683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Picture 2" descr="facial expression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0" t="21856" r="41386" b="73610"/>
          <a:stretch/>
        </p:blipFill>
        <p:spPr bwMode="auto">
          <a:xfrm>
            <a:off x="4755579" y="5027984"/>
            <a:ext cx="4343400" cy="82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6237709" y="533797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845746" y="551599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7442795" y="533797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6300217" y="5399211"/>
            <a:ext cx="1228725" cy="190500"/>
          </a:xfrm>
          <a:custGeom>
            <a:avLst/>
            <a:gdLst>
              <a:gd name="connsiteX0" fmla="*/ 0 w 1228725"/>
              <a:gd name="connsiteY0" fmla="*/ 0 h 190500"/>
              <a:gd name="connsiteX1" fmla="*/ 619125 w 1228725"/>
              <a:gd name="connsiteY1" fmla="*/ 190500 h 190500"/>
              <a:gd name="connsiteX2" fmla="*/ 1228725 w 1228725"/>
              <a:gd name="connsiteY2" fmla="*/ 190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725" h="190500">
                <a:moveTo>
                  <a:pt x="0" y="0"/>
                </a:moveTo>
                <a:lnTo>
                  <a:pt x="619125" y="190500"/>
                </a:lnTo>
                <a:lnTo>
                  <a:pt x="1228725" y="1905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146651" y="456631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34597" y="456631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68227" y="456631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462278" y="278092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632456" y="26486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831506" y="26486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660734" y="378481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053150" y="40590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483768" y="376149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45992" y="272596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7814" y="3086001"/>
            <a:ext cx="362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1947" y="3446041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101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3107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특징 추출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 dirty="0" err="1" smtClean="0"/>
              <a:t>유사도를</a:t>
            </a:r>
            <a:r>
              <a:rPr lang="ko-KR" altLang="en-US" sz="2400" dirty="0" smtClean="0"/>
              <a:t> 계산합니다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  <p:pic>
        <p:nvPicPr>
          <p:cNvPr id="6" name="Picture 2" descr="facial expressi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99593"/>
            <a:ext cx="6525902" cy="495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2204864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0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7824" y="2204864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011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20072" y="2204864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011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4797152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011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87824" y="4797152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01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20072" y="4797152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011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3067" y="2564904"/>
            <a:ext cx="362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43691" y="2564904"/>
            <a:ext cx="362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75939" y="2564904"/>
            <a:ext cx="362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3067" y="5157192"/>
            <a:ext cx="362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43691" y="5157192"/>
            <a:ext cx="362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75939" y="5157192"/>
            <a:ext cx="362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" y="2924944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010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87824" y="2924944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101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20072" y="2924944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7200" y="5517232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87824" y="5517232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010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20072" y="5517232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101</a:t>
            </a:r>
            <a:endParaRPr lang="ko-KR" altLang="en-US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5655" y="15302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화남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55401" y="15302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행복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28184" y="15302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놀람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25655" y="41941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맑은 고딕" pitchFamily="50" charset="-127"/>
                <a:ea typeface="맑은 고딕" pitchFamily="50" charset="-127"/>
              </a:rPr>
              <a:t>보통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23928" y="41941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맑은 고딕" pitchFamily="50" charset="-127"/>
                <a:ea typeface="맑은 고딕" pitchFamily="50" charset="-127"/>
              </a:rPr>
              <a:t>두려움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1766" y="364502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47106" y="364502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94638" y="364502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1766" y="6208440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47106" y="6208440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chemeClr val="accent5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220072" y="4378796"/>
            <a:ext cx="2520280" cy="2479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형 설명선 35"/>
          <p:cNvSpPr/>
          <p:nvPr/>
        </p:nvSpPr>
        <p:spPr>
          <a:xfrm>
            <a:off x="7194178" y="4366145"/>
            <a:ext cx="1296144" cy="1296000"/>
          </a:xfrm>
          <a:prstGeom prst="wedgeEllipseCallout">
            <a:avLst>
              <a:gd name="adj1" fmla="val -53740"/>
              <a:gd name="adj2" fmla="val 37748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3500000" scaled="1"/>
            <a:tileRect/>
          </a:gradFill>
          <a:ln w="5715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2400" dirty="0" smtClean="0">
                <a:solidFill>
                  <a:srgbClr val="663300"/>
                </a:solidFill>
                <a:latin typeface="HY견고딕" pitchFamily="18" charset="-127"/>
                <a:ea typeface="HY견고딕" pitchFamily="18" charset="-127"/>
              </a:rPr>
              <a:t>행복</a:t>
            </a:r>
            <a:endParaRPr lang="ko-KR" altLang="en-US" sz="2400" dirty="0">
              <a:solidFill>
                <a:srgbClr val="66330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7565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특징 추출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 dirty="0"/>
              <a:t>실제로는 조금 더 어렵습니다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  <p:pic>
        <p:nvPicPr>
          <p:cNvPr id="12290" name="Picture 2" descr="facial expressi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8840"/>
            <a:ext cx="9144000" cy="493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250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특징 추출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 dirty="0" smtClean="0"/>
              <a:t>실제로는 아</a:t>
            </a:r>
            <a:r>
              <a:rPr lang="ko-KR" altLang="en-US" sz="2400" dirty="0"/>
              <a:t>주</a:t>
            </a:r>
            <a:r>
              <a:rPr lang="ko-KR" altLang="en-US" sz="2400" dirty="0" smtClean="0"/>
              <a:t> 더 어렵습니다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  <p:pic>
        <p:nvPicPr>
          <p:cNvPr id="11266" name="Picture 2" descr="facial expressi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54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781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머신 러닝</a:t>
            </a:r>
            <a:r>
              <a:rPr lang="en-US" altLang="ko-KR" smtClean="0"/>
              <a:t>(Machine Learning)</a:t>
            </a:r>
            <a:r>
              <a:rPr lang="ko-KR" altLang="en-US" smtClean="0"/>
              <a:t>의 개념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작업들 </a:t>
            </a:r>
            <a:r>
              <a:rPr lang="en-US" altLang="ko-KR" dirty="0" smtClean="0"/>
              <a:t>T</a:t>
            </a:r>
            <a:r>
              <a:rPr lang="ko-KR" altLang="en-US" dirty="0" smtClean="0"/>
              <a:t>와 성능 측정 방법 </a:t>
            </a:r>
            <a:r>
              <a:rPr lang="en-US" altLang="ko-KR" dirty="0" smtClean="0"/>
              <a:t>P</a:t>
            </a:r>
            <a:r>
              <a:rPr lang="ko-KR" altLang="en-US" dirty="0" smtClean="0"/>
              <a:t>가 있다고 합시다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T</a:t>
            </a:r>
            <a:r>
              <a:rPr lang="ko-KR" altLang="en-US" dirty="0" smtClean="0"/>
              <a:t>에 속한 작업들을 </a:t>
            </a:r>
            <a:r>
              <a:rPr lang="en-US" altLang="ko-KR" dirty="0" smtClean="0"/>
              <a:t>P</a:t>
            </a:r>
            <a:r>
              <a:rPr lang="ko-KR" altLang="en-US" dirty="0" smtClean="0"/>
              <a:t>로 측정하였을 때 그 성능이 경험 </a:t>
            </a:r>
            <a:r>
              <a:rPr lang="en-US" altLang="ko-KR" dirty="0" smtClean="0"/>
              <a:t>E</a:t>
            </a:r>
            <a:r>
              <a:rPr lang="ko-KR" altLang="en-US" dirty="0" smtClean="0"/>
              <a:t>와 함께 향상된다면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작업들 </a:t>
            </a:r>
            <a:r>
              <a:rPr lang="en-US" altLang="ko-KR" dirty="0" smtClean="0"/>
              <a:t>T</a:t>
            </a:r>
            <a:r>
              <a:rPr lang="ko-KR" altLang="en-US" dirty="0" smtClean="0"/>
              <a:t>와 성능 측정 방법 </a:t>
            </a:r>
            <a:r>
              <a:rPr lang="en-US" altLang="ko-KR" dirty="0" smtClean="0"/>
              <a:t>P</a:t>
            </a:r>
            <a:r>
              <a:rPr lang="ko-KR" altLang="en-US" dirty="0" smtClean="0"/>
              <a:t>에 관하여 경험 </a:t>
            </a:r>
            <a:r>
              <a:rPr lang="en-US" altLang="ko-KR" dirty="0" smtClean="0"/>
              <a:t>E</a:t>
            </a:r>
            <a:r>
              <a:rPr lang="ko-KR" altLang="en-US" dirty="0" smtClean="0"/>
              <a:t>로부터 학습된다고 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sz="2000" dirty="0" smtClean="0"/>
              <a:t>A computer program is said to learn from experience E with respect to some (class of) tasks T and performance measure P, if its performance at tasks in T, as measured by P, improves with experience E</a:t>
            </a:r>
            <a:br>
              <a:rPr lang="en-US" altLang="ko-KR" sz="2000" dirty="0" smtClean="0"/>
            </a:br>
            <a:r>
              <a:rPr lang="en-US" altLang="ko-KR" sz="2000" dirty="0" smtClean="0"/>
              <a:t>REF: T. Mitchell, Machine Learning, McGraw-Hill, pp. 2, 1997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3057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942" y="-1751"/>
            <a:ext cx="4483871" cy="281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4" descr="facial expression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91"/>
          <a:stretch/>
        </p:blipFill>
        <p:spPr bwMode="auto">
          <a:xfrm>
            <a:off x="0" y="0"/>
            <a:ext cx="3586212" cy="281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facial expression furnitures group indoors laptop looking men people room sitting smiling table technology together watching wear wome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0"/>
          <a:stretch/>
        </p:blipFill>
        <p:spPr bwMode="auto">
          <a:xfrm>
            <a:off x="3586212" y="-1751"/>
            <a:ext cx="4201403" cy="281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4" descr="boy close up couple facial expression friends friendship girl happy indoors interaction leisure man people room smartphone smile smiling teenagers together wear woman you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85" y="2811200"/>
            <a:ext cx="4013242" cy="252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4" descr="C:\Users\AKAII\Desktop\womeniw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757" y="2811199"/>
            <a:ext cx="3421380" cy="201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6" descr="관련 이미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27114"/>
            <a:ext cx="5478339" cy="273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3" descr="facial expression africa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761" y="4827113"/>
            <a:ext cx="3660053" cy="273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5" descr="facial expression people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789" y="4827113"/>
            <a:ext cx="3874972" cy="273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7" descr="facial expression angry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114" y="2816632"/>
            <a:ext cx="3711700" cy="201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4702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특징 추출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  <p:pic>
        <p:nvPicPr>
          <p:cNvPr id="13314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6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393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규칙을 직접 코딩에서 </a:t>
            </a:r>
            <a:r>
              <a:rPr lang="ko-KR" altLang="en-US" dirty="0"/>
              <a:t>기계 학습으로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627784" y="2204864"/>
            <a:ext cx="3240360" cy="1512168"/>
          </a:xfrm>
          <a:prstGeom prst="roundRect">
            <a:avLst>
              <a:gd name="adj" fmla="val 6589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프로그래밍</a:t>
            </a:r>
            <a:endParaRPr lang="ko-KR" altLang="en-US" sz="28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835697" y="2708920"/>
            <a:ext cx="79208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1835697" y="3212976"/>
            <a:ext cx="79208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5868144" y="2960948"/>
            <a:ext cx="79208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2627784" y="4437112"/>
            <a:ext cx="3240360" cy="1512168"/>
          </a:xfrm>
          <a:prstGeom prst="roundRect">
            <a:avLst>
              <a:gd name="adj" fmla="val 6589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기계 학습</a:t>
            </a:r>
            <a:endParaRPr lang="ko-KR" altLang="en-US" sz="28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835697" y="4941168"/>
            <a:ext cx="79208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1835697" y="5445224"/>
            <a:ext cx="79208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868144" y="5193196"/>
            <a:ext cx="79208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79705" y="250886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규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칙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9255" y="3012921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데이터</a:t>
            </a:r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79705" y="4741113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정답</a:t>
            </a:r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9255" y="5245169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데이터</a:t>
            </a:r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60233" y="2760893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정답</a:t>
            </a:r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60233" y="499314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규칙</a:t>
            </a:r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81022" y="1439488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문제가 복잡해 질수록 규칙을 넣어 주기가 어려움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842250" y="500422"/>
            <a:ext cx="1193800" cy="476250"/>
          </a:xfrm>
        </p:spPr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9766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머신 러닝의 분류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  <p:pic>
        <p:nvPicPr>
          <p:cNvPr id="5" name="Picture 2" descr="머신러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39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5765194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https://</a:t>
            </a:r>
            <a:r>
              <a:rPr lang="en-US" altLang="ko-KR" sz="1000" dirty="0" err="1">
                <a:latin typeface="Arial" pitchFamily="34" charset="0"/>
                <a:cs typeface="Arial" pitchFamily="34" charset="0"/>
              </a:rPr>
              <a:t>steemitimages.com</a:t>
            </a:r>
            <a:r>
              <a:rPr lang="en-US" altLang="ko-KR" sz="1000" dirty="0">
                <a:latin typeface="Arial" pitchFamily="34" charset="0"/>
                <a:cs typeface="Arial" pitchFamily="34" charset="0"/>
              </a:rPr>
              <a:t>/</a:t>
            </a:r>
            <a:r>
              <a:rPr lang="en-US" altLang="ko-KR" sz="1000" dirty="0" err="1">
                <a:latin typeface="Arial" pitchFamily="34" charset="0"/>
                <a:cs typeface="Arial" pitchFamily="34" charset="0"/>
              </a:rPr>
              <a:t>0x0</a:t>
            </a:r>
            <a:r>
              <a:rPr lang="en-US" altLang="ko-KR" sz="1000" dirty="0">
                <a:latin typeface="Arial" pitchFamily="34" charset="0"/>
                <a:cs typeface="Arial" pitchFamily="34" charset="0"/>
              </a:rPr>
              <a:t>/https://</a:t>
            </a:r>
            <a:r>
              <a:rPr lang="en-US" altLang="ko-KR" sz="1000" dirty="0" err="1">
                <a:latin typeface="Arial" pitchFamily="34" charset="0"/>
                <a:cs typeface="Arial" pitchFamily="34" charset="0"/>
              </a:rPr>
              <a:t>cdn.steemitimages.com</a:t>
            </a:r>
            <a:r>
              <a:rPr lang="en-US" altLang="ko-KR" sz="1000" dirty="0">
                <a:latin typeface="Arial" pitchFamily="34" charset="0"/>
                <a:cs typeface="Arial" pitchFamily="34" charset="0"/>
              </a:rPr>
              <a:t>/</a:t>
            </a:r>
            <a:r>
              <a:rPr lang="en-US" altLang="ko-KR" sz="1000" dirty="0" err="1">
                <a:latin typeface="Arial" pitchFamily="34" charset="0"/>
                <a:cs typeface="Arial" pitchFamily="34" charset="0"/>
              </a:rPr>
              <a:t>DQmXQfK5MVgU63WQYRcBaZFXhsLK5xxYZ73fNpz51UrZmmF</a:t>
            </a:r>
            <a:r>
              <a:rPr lang="en-US" altLang="ko-KR" sz="1000" dirty="0">
                <a:latin typeface="Arial" pitchFamily="34" charset="0"/>
                <a:cs typeface="Arial" pitchFamily="34" charset="0"/>
              </a:rPr>
              <a:t>/%</a:t>
            </a:r>
            <a:r>
              <a:rPr lang="en-US" altLang="ko-KR" sz="1000" dirty="0" err="1">
                <a:latin typeface="Arial" pitchFamily="34" charset="0"/>
                <a:cs typeface="Arial" pitchFamily="34" charset="0"/>
              </a:rPr>
              <a:t>EB%A8%B8%EC%8B%A0%EB%9F%AC%EB%8B%9D.jpg</a:t>
            </a:r>
            <a:endParaRPr lang="ko-KR" altLang="en-US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554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지도 학습</a:t>
            </a:r>
            <a:r>
              <a:rPr lang="en-US" altLang="ko-KR" dirty="0" smtClean="0"/>
              <a:t>(Supervised Learning)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입출력 쌍의 예시들을 기반으로 입력을 출력으로 </a:t>
            </a:r>
            <a:r>
              <a:rPr lang="ko-KR" altLang="en-US" dirty="0" err="1" smtClean="0"/>
              <a:t>맵핑하는</a:t>
            </a:r>
            <a:r>
              <a:rPr lang="ko-KR" altLang="en-US" dirty="0" smtClean="0"/>
              <a:t> 함수를 학습하는 기계 학습 방법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The machine learning task of learning a function that maps an input to an output based on example input-output pairs</a:t>
            </a:r>
            <a:br>
              <a:rPr lang="en-US" altLang="ko-KR" sz="2000" dirty="0" smtClean="0"/>
            </a:br>
            <a:r>
              <a:rPr lang="en-US" altLang="ko-KR" sz="2000" dirty="0" smtClean="0"/>
              <a:t>REF: Stuart J. Russell and Peter </a:t>
            </a:r>
            <a:r>
              <a:rPr lang="en-US" altLang="ko-KR" sz="2000" dirty="0" err="1" smtClean="0"/>
              <a:t>Norvig</a:t>
            </a:r>
            <a:r>
              <a:rPr lang="en-US" altLang="ko-KR" sz="2000" dirty="0" smtClean="0"/>
              <a:t>, </a:t>
            </a:r>
            <a:r>
              <a:rPr lang="en-US" altLang="ko-KR" sz="2000" i="1" dirty="0" smtClean="0"/>
              <a:t>Artificial Intelligence: A Modern Approach</a:t>
            </a:r>
            <a:r>
              <a:rPr lang="en-US" altLang="ko-KR" sz="2000" dirty="0" smtClean="0"/>
              <a:t>, Third Edition, Prentice Hall, 2010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/>
              <a:t>함수는 </a:t>
            </a:r>
            <a:r>
              <a:rPr lang="ko-KR" altLang="en-US" dirty="0" smtClean="0"/>
              <a:t>라벨이 </a:t>
            </a:r>
            <a:r>
              <a:rPr lang="ko-KR" altLang="en-US" dirty="0"/>
              <a:t>붙어 있는 </a:t>
            </a:r>
            <a:r>
              <a:rPr lang="ko-KR" altLang="en-US" dirty="0" smtClean="0"/>
              <a:t>학습 데이터</a:t>
            </a:r>
            <a:r>
              <a:rPr lang="en-US" altLang="ko-KR" dirty="0"/>
              <a:t>(labeled training data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로부터 </a:t>
            </a:r>
            <a:r>
              <a:rPr lang="ko-KR" altLang="en-US" dirty="0"/>
              <a:t>추론됩니다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44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18759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지도 학습</a:t>
            </a:r>
            <a:r>
              <a:rPr lang="en-US" altLang="ko-KR" smtClean="0"/>
              <a:t>(Supervised Learning)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57200" y="5013177"/>
            <a:ext cx="8578850" cy="1224136"/>
          </a:xfrm>
        </p:spPr>
        <p:txBody>
          <a:bodyPr/>
          <a:lstStyle/>
          <a:p>
            <a:r>
              <a:rPr lang="ko-KR" altLang="en-US" dirty="0" smtClean="0"/>
              <a:t>입력과 </a:t>
            </a:r>
            <a:r>
              <a:rPr lang="ko-KR" altLang="en-US" dirty="0"/>
              <a:t>원하는 출력을 모두 </a:t>
            </a:r>
            <a:r>
              <a:rPr lang="ko-KR" altLang="en-US" dirty="0" smtClean="0"/>
              <a:t>포함하는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데이터 </a:t>
            </a:r>
            <a:r>
              <a:rPr lang="ko-KR" altLang="en-US" dirty="0"/>
              <a:t>세트의 수학적 모델을 구축합니다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적용 분야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회귀 분석 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45</a:t>
            </a:fld>
            <a:endParaRPr lang="en-US" altLang="ko-KR" dirty="0"/>
          </a:p>
        </p:txBody>
      </p:sp>
      <p:pic>
        <p:nvPicPr>
          <p:cNvPr id="5" name="Picture 2" descr="파일:Albert Einstein Head cleaned.jpg - 위키백과, 우리 모두의 백과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428" y="1196752"/>
            <a:ext cx="1566572" cy="17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AKAII\Desktop\thinking-brain-machine-vector-clipar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228" y="3212975"/>
            <a:ext cx="1654139" cy="168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꺾인 연결선 6"/>
          <p:cNvCxnSpPr>
            <a:stCxn id="5" idx="1"/>
            <a:endCxn id="6" idx="1"/>
          </p:cNvCxnSpPr>
          <p:nvPr/>
        </p:nvCxnSpPr>
        <p:spPr>
          <a:xfrm rot="10800000" flipV="1">
            <a:off x="1860228" y="2092019"/>
            <a:ext cx="54200" cy="1963433"/>
          </a:xfrm>
          <a:prstGeom prst="bentConnector3">
            <a:avLst>
              <a:gd name="adj1" fmla="val 697509"/>
            </a:avLst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50071" y="3068774"/>
            <a:ext cx="70207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3608020" y="4077356"/>
            <a:ext cx="109212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2444" y="287368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입력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03936" y="194359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출력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4124" y="2873680"/>
            <a:ext cx="1107996" cy="6309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60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ko-KR" altLang="en-US" sz="60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608020" y="2143648"/>
            <a:ext cx="109212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03936" y="387730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출력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45856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비지도 학습</a:t>
            </a:r>
            <a:r>
              <a:rPr lang="en-US" altLang="ko-KR" smtClean="0"/>
              <a:t>(Unsupervised Learning)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사람의 감독을 최소화하여 라벨이 없는 데이터로부터 이전에 감지되지 않은 패턴을 찾는 기계 학습 방법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A type of machine learning that looks for previously undetected patterns in a data set with no pre-existing labels and with a minimum of human supervision</a:t>
            </a:r>
            <a:br>
              <a:rPr lang="en-US" altLang="ko-KR" sz="2000" dirty="0" smtClean="0"/>
            </a:br>
            <a:r>
              <a:rPr lang="en-US" altLang="ko-KR" sz="2000" dirty="0" smtClean="0"/>
              <a:t>REF: O. </a:t>
            </a:r>
            <a:r>
              <a:rPr lang="en-US" altLang="ko-KR" sz="2000" dirty="0" err="1" smtClean="0"/>
              <a:t>Bousquet</a:t>
            </a:r>
            <a:r>
              <a:rPr lang="en-US" altLang="ko-KR" sz="2000" dirty="0" smtClean="0"/>
              <a:t>, U. von </a:t>
            </a:r>
            <a:r>
              <a:rPr lang="en-US" altLang="ko-KR" sz="2000" dirty="0" err="1" smtClean="0"/>
              <a:t>Luxburg</a:t>
            </a:r>
            <a:r>
              <a:rPr lang="en-US" altLang="ko-KR" sz="2000" dirty="0" smtClean="0"/>
              <a:t>, and G. </a:t>
            </a:r>
            <a:r>
              <a:rPr lang="en-US" altLang="ko-KR" sz="2000" dirty="0" err="1" smtClean="0"/>
              <a:t>Raetsch</a:t>
            </a:r>
            <a:r>
              <a:rPr lang="en-US" altLang="ko-KR" sz="2000" dirty="0" smtClean="0"/>
              <a:t>, </a:t>
            </a:r>
            <a:r>
              <a:rPr lang="en-US" altLang="ko-KR" sz="2000" i="1" dirty="0" smtClean="0"/>
              <a:t>Advanced Lectures on Machine Learning</a:t>
            </a:r>
            <a:r>
              <a:rPr lang="en-US" altLang="ko-KR" sz="2000" dirty="0" smtClean="0"/>
              <a:t>, Springer-</a:t>
            </a:r>
            <a:r>
              <a:rPr lang="en-US" altLang="ko-KR" sz="2000" dirty="0" err="1" smtClean="0"/>
              <a:t>Verlag</a:t>
            </a:r>
            <a:r>
              <a:rPr lang="en-US" altLang="ko-KR" sz="2000" dirty="0" smtClean="0"/>
              <a:t>, 2004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31920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비지도 학습</a:t>
            </a:r>
            <a:r>
              <a:rPr lang="en-US" altLang="ko-KR" smtClean="0"/>
              <a:t>(Unsupervised Learning)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입력만 포함된 데이터 집합으로부터 데이터들의 </a:t>
            </a:r>
            <a:r>
              <a:rPr lang="ko-KR" altLang="en-US" dirty="0" err="1" smtClean="0"/>
              <a:t>그룹핑</a:t>
            </a:r>
            <a:r>
              <a:rPr lang="ko-KR" altLang="en-US" dirty="0" smtClean="0"/>
              <a:t> 또는 </a:t>
            </a:r>
            <a:r>
              <a:rPr lang="ko-KR" altLang="en-US" dirty="0" err="1" smtClean="0"/>
              <a:t>클러스터링과</a:t>
            </a:r>
            <a:r>
              <a:rPr lang="ko-KR" altLang="en-US" dirty="0" smtClean="0"/>
              <a:t> 같은 데이터 구조를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찾습니다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데이터들 간의 공통점을 찾아내고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새로운 데이터에 대해 </a:t>
            </a:r>
            <a:r>
              <a:rPr lang="ko-KR" altLang="en-US" dirty="0"/>
              <a:t>이러한 </a:t>
            </a:r>
            <a:r>
              <a:rPr lang="ko-KR" altLang="en-US" dirty="0" smtClean="0"/>
              <a:t>공통점의 여부에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따라 </a:t>
            </a:r>
            <a:r>
              <a:rPr lang="ko-KR" altLang="en-US" dirty="0"/>
              <a:t>반응합니다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적용 분야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군집화</a:t>
            </a:r>
            <a:r>
              <a:rPr lang="en-US" altLang="ko-KR" dirty="0" smtClean="0"/>
              <a:t>(Clustering), </a:t>
            </a:r>
            <a:r>
              <a:rPr lang="ko-KR" altLang="en-US" dirty="0" smtClean="0"/>
              <a:t>이상 탐지 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47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077350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강화 학습</a:t>
            </a:r>
            <a:r>
              <a:rPr lang="en-US" altLang="ko-KR" smtClean="0"/>
              <a:t>(Reinforcement Learning)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누적 보상을 최대화하기 위해 어떤 환경에서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에이전트가 취해야 하는 행동과 관련된 기계 학습 방법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An area of machine learning concerned with how software agents ought to take actions in an environment in order to maximize the notion of cumulative reward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345989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주요 패키지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사이킷런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Scikit</a:t>
            </a:r>
            <a:r>
              <a:rPr lang="en-US" altLang="ko-KR" dirty="0" smtClean="0"/>
              <a:t>-Learn): </a:t>
            </a:r>
            <a:r>
              <a:rPr lang="ko-KR" altLang="en-US" dirty="0" smtClean="0"/>
              <a:t>대표적인 머신 러닝 패키지</a:t>
            </a:r>
            <a:endParaRPr lang="en-US" altLang="ko-KR" dirty="0" smtClean="0"/>
          </a:p>
          <a:p>
            <a:r>
              <a:rPr lang="ko-KR" altLang="en-US" dirty="0" err="1" smtClean="0"/>
              <a:t>넘파이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): </a:t>
            </a:r>
            <a:r>
              <a:rPr lang="ko-KR" altLang="en-US" dirty="0" smtClean="0"/>
              <a:t>행렬 및 </a:t>
            </a:r>
            <a:r>
              <a:rPr lang="ko-KR" altLang="en-US" dirty="0" err="1" smtClean="0"/>
              <a:t>선형대수</a:t>
            </a:r>
            <a:endParaRPr lang="en-US" altLang="ko-KR" dirty="0" smtClean="0"/>
          </a:p>
          <a:p>
            <a:r>
              <a:rPr lang="ko-KR" altLang="en-US" dirty="0" err="1" smtClean="0"/>
              <a:t>사이파이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SciPy</a:t>
            </a:r>
            <a:r>
              <a:rPr lang="en-US" altLang="ko-KR" dirty="0" smtClean="0"/>
              <a:t>): </a:t>
            </a:r>
            <a:r>
              <a:rPr lang="ko-KR" altLang="en-US" dirty="0" smtClean="0"/>
              <a:t>통계</a:t>
            </a:r>
            <a:endParaRPr lang="en-US" altLang="ko-KR" dirty="0" smtClean="0"/>
          </a:p>
          <a:p>
            <a:r>
              <a:rPr lang="ko-KR" altLang="en-US" dirty="0" err="1" smtClean="0"/>
              <a:t>판다스</a:t>
            </a:r>
            <a:r>
              <a:rPr lang="en-US" altLang="ko-KR" dirty="0" smtClean="0"/>
              <a:t>(Pandas): </a:t>
            </a:r>
            <a:r>
              <a:rPr lang="ko-KR" altLang="en-US" dirty="0" smtClean="0"/>
              <a:t>데이터 처리</a:t>
            </a:r>
            <a:endParaRPr lang="en-US" altLang="ko-KR" dirty="0" smtClean="0"/>
          </a:p>
          <a:p>
            <a:r>
              <a:rPr lang="ko-KR" altLang="en-US" dirty="0" err="1" smtClean="0"/>
              <a:t>맵플롯립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시각화</a:t>
            </a:r>
            <a:endParaRPr lang="en-US" altLang="ko-KR" dirty="0" smtClean="0"/>
          </a:p>
          <a:p>
            <a:r>
              <a:rPr lang="ko-KR" altLang="en-US" dirty="0" smtClean="0"/>
              <a:t>시본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Seaborn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시각화</a:t>
            </a:r>
            <a:endParaRPr lang="en-US" altLang="ko-KR" dirty="0" smtClean="0"/>
          </a:p>
          <a:p>
            <a:r>
              <a:rPr lang="ko-KR" altLang="en-US" dirty="0" smtClean="0"/>
              <a:t>아나콘다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주피터 노트북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스파이더</a:t>
            </a:r>
            <a:r>
              <a:rPr lang="en-US" altLang="ko-KR" dirty="0" smtClean="0"/>
              <a:t>, ...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625550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머신 러닝</a:t>
            </a:r>
            <a:r>
              <a:rPr lang="en-US" altLang="ko-KR" smtClean="0"/>
              <a:t>(Machine Learning)</a:t>
            </a:r>
            <a:r>
              <a:rPr lang="ko-KR" altLang="en-US" smtClean="0"/>
              <a:t>의 개념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시스템이 같은 작업을 다음 번에는 더 효율적이고 효과적으로 수행할 수 있도록 한다는 의미에서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적응이라고 하는 시스템의 변화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Changes in the system that are adaptive in the sense that they enable the system to do the same task more efficiently and more effectively the next time</a:t>
            </a:r>
            <a:br>
              <a:rPr lang="en-US" altLang="ko-KR" sz="2000" dirty="0" smtClean="0"/>
            </a:br>
            <a:r>
              <a:rPr lang="en-US" altLang="ko-KR" sz="2000" dirty="0" smtClean="0"/>
              <a:t>REF: </a:t>
            </a:r>
            <a:r>
              <a:rPr lang="en-US" altLang="ko-KR" sz="2000" dirty="0" err="1" smtClean="0"/>
              <a:t>H.A.Simon</a:t>
            </a:r>
            <a:r>
              <a:rPr lang="en-US" altLang="ko-KR" sz="2000" dirty="0" smtClean="0"/>
              <a:t>, “Why should machine learn ?” in Machine Learning, Springer-</a:t>
            </a:r>
            <a:r>
              <a:rPr lang="en-US" altLang="ko-KR" sz="2000" dirty="0" err="1" smtClean="0"/>
              <a:t>Verlag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pp.25</a:t>
            </a:r>
            <a:r>
              <a:rPr lang="en-US" altLang="ko-KR" sz="2000" dirty="0" smtClean="0"/>
              <a:t>-38, 1984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6553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아나콘다 내려 받기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/>
              <a:t>anaconda.com</a:t>
            </a:r>
            <a:endParaRPr lang="ko-KR" altLang="en-US" smtClean="0"/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8" y="2152265"/>
            <a:ext cx="6062663" cy="471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2758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아나콘다 내려 받기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/>
              <a:t>Products </a:t>
            </a:r>
            <a:r>
              <a:rPr lang="ko-KR" altLang="en-US" smtClean="0"/>
              <a:t>메뉴 </a:t>
            </a:r>
            <a:r>
              <a:rPr lang="en-US" altLang="ko-KR" smtClean="0">
                <a:sym typeface="Wingdings" pitchFamily="2" charset="2"/>
              </a:rPr>
              <a:t> Individual Edition </a:t>
            </a:r>
            <a:r>
              <a:rPr lang="ko-KR" altLang="en-US" smtClean="0">
                <a:sym typeface="Wingdings" pitchFamily="2" charset="2"/>
              </a:rPr>
              <a:t>메뉴</a:t>
            </a:r>
            <a:endParaRPr lang="ko-KR" altLang="en-US" smtClean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8" y="2152265"/>
            <a:ext cx="6062663" cy="471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 flipH="1">
            <a:off x="4572001" y="2152265"/>
            <a:ext cx="504056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5292081" y="2641927"/>
            <a:ext cx="504056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826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8" y="2152265"/>
            <a:ext cx="6062663" cy="471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아나콘다 내려 받기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/>
              <a:t>Download </a:t>
            </a:r>
            <a:r>
              <a:rPr lang="ko-KR" altLang="en-US" smtClean="0"/>
              <a:t>버튼 클릭</a:t>
            </a:r>
          </a:p>
          <a:p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3707905" y="5733256"/>
            <a:ext cx="504056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355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아나콘다 내려 받기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/>
              <a:t>OS</a:t>
            </a:r>
            <a:r>
              <a:rPr lang="ko-KR" altLang="en-US" smtClean="0"/>
              <a:t>에 맞는 설치 파일 내려 받기 </a:t>
            </a:r>
            <a:r>
              <a:rPr lang="en-US" altLang="ko-KR" smtClean="0">
                <a:sym typeface="Wingdings" pitchFamily="2" charset="2"/>
              </a:rPr>
              <a:t> </a:t>
            </a:r>
            <a:r>
              <a:rPr lang="ko-KR" altLang="en-US" smtClean="0">
                <a:sym typeface="Wingdings" pitchFamily="2" charset="2"/>
              </a:rPr>
              <a:t>설치</a:t>
            </a:r>
            <a:endParaRPr lang="ko-KR" altLang="en-US" smtClean="0"/>
          </a:p>
          <a:p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8" y="2152265"/>
            <a:ext cx="6062663" cy="471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51428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아나콘다 설치 확인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시작 메뉴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모든 프로그램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Anaconda3</a:t>
            </a:r>
            <a:r>
              <a:rPr lang="en-US" altLang="ko-KR" dirty="0" smtClean="0">
                <a:sym typeface="Wingdings" pitchFamily="2" charset="2"/>
              </a:rPr>
              <a:t/>
            </a:r>
            <a:br>
              <a:rPr lang="en-US" altLang="ko-KR" dirty="0" smtClean="0">
                <a:sym typeface="Wingdings" pitchFamily="2" charset="2"/>
              </a:rPr>
            </a:br>
            <a:r>
              <a:rPr lang="en-US" altLang="ko-KR" dirty="0" smtClean="0">
                <a:sym typeface="Wingdings" pitchFamily="2" charset="2"/>
              </a:rPr>
              <a:t> Anaconda</a:t>
            </a:r>
            <a:r>
              <a:rPr lang="en-US" altLang="ko-KR" dirty="0" smtClean="0"/>
              <a:t> Prompt </a:t>
            </a:r>
            <a:r>
              <a:rPr lang="ko-KR" altLang="en-US" dirty="0" smtClean="0"/>
              <a:t>실행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버전 확인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54</a:t>
            </a:fld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876280" y="3140968"/>
            <a:ext cx="7371819" cy="5040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latin typeface="Courier New" pitchFamily="49" charset="0"/>
                <a:cs typeface="Courier New" pitchFamily="49" charset="0"/>
              </a:rPr>
              <a:t>python -V</a:t>
            </a:r>
            <a:endParaRPr lang="ko-KR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2129668" y="3548633"/>
            <a:ext cx="695325" cy="771525"/>
          </a:xfrm>
          <a:custGeom>
            <a:avLst/>
            <a:gdLst>
              <a:gd name="connsiteX0" fmla="*/ 0 w 695325"/>
              <a:gd name="connsiteY0" fmla="*/ 0 h 771525"/>
              <a:gd name="connsiteX1" fmla="*/ 76200 w 695325"/>
              <a:gd name="connsiteY1" fmla="*/ 419100 h 771525"/>
              <a:gd name="connsiteX2" fmla="*/ 314325 w 695325"/>
              <a:gd name="connsiteY2" fmla="*/ 266700 h 771525"/>
              <a:gd name="connsiteX3" fmla="*/ 190500 w 695325"/>
              <a:gd name="connsiteY3" fmla="*/ 276225 h 771525"/>
              <a:gd name="connsiteX4" fmla="*/ 276225 w 695325"/>
              <a:gd name="connsiteY4" fmla="*/ 542925 h 771525"/>
              <a:gd name="connsiteX5" fmla="*/ 561975 w 695325"/>
              <a:gd name="connsiteY5" fmla="*/ 504825 h 771525"/>
              <a:gd name="connsiteX6" fmla="*/ 400050 w 695325"/>
              <a:gd name="connsiteY6" fmla="*/ 390525 h 771525"/>
              <a:gd name="connsiteX7" fmla="*/ 438150 w 695325"/>
              <a:gd name="connsiteY7" fmla="*/ 685800 h 771525"/>
              <a:gd name="connsiteX8" fmla="*/ 695325 w 695325"/>
              <a:gd name="connsiteY8" fmla="*/ 771525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5325" h="771525">
                <a:moveTo>
                  <a:pt x="0" y="0"/>
                </a:moveTo>
                <a:cubicBezTo>
                  <a:pt x="11906" y="187325"/>
                  <a:pt x="23813" y="374650"/>
                  <a:pt x="76200" y="419100"/>
                </a:cubicBezTo>
                <a:cubicBezTo>
                  <a:pt x="128587" y="463550"/>
                  <a:pt x="295275" y="290512"/>
                  <a:pt x="314325" y="266700"/>
                </a:cubicBezTo>
                <a:cubicBezTo>
                  <a:pt x="333375" y="242888"/>
                  <a:pt x="196850" y="230187"/>
                  <a:pt x="190500" y="276225"/>
                </a:cubicBezTo>
                <a:cubicBezTo>
                  <a:pt x="184150" y="322263"/>
                  <a:pt x="214312" y="504825"/>
                  <a:pt x="276225" y="542925"/>
                </a:cubicBezTo>
                <a:cubicBezTo>
                  <a:pt x="338138" y="581025"/>
                  <a:pt x="541337" y="530225"/>
                  <a:pt x="561975" y="504825"/>
                </a:cubicBezTo>
                <a:cubicBezTo>
                  <a:pt x="582613" y="479425"/>
                  <a:pt x="420687" y="360363"/>
                  <a:pt x="400050" y="390525"/>
                </a:cubicBezTo>
                <a:cubicBezTo>
                  <a:pt x="379413" y="420687"/>
                  <a:pt x="388938" y="622300"/>
                  <a:pt x="438150" y="685800"/>
                </a:cubicBezTo>
                <a:cubicBezTo>
                  <a:pt x="487362" y="749300"/>
                  <a:pt x="591343" y="760412"/>
                  <a:pt x="695325" y="77152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765467" y="41354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대문자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6280" y="5013176"/>
            <a:ext cx="7371819" cy="5040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latin typeface="Courier New" pitchFamily="49" charset="0"/>
                <a:cs typeface="Courier New" pitchFamily="49" charset="0"/>
              </a:rPr>
              <a:t>python --version</a:t>
            </a:r>
            <a:endParaRPr lang="ko-KR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5576" y="455151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또는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50072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텐서플로우를 사용하고자 한다면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mtClean="0"/>
              <a:t>텐서플로우 파이썬 지원</a:t>
            </a:r>
            <a:r>
              <a:rPr lang="en-US" altLang="ko-KR" smtClean="0"/>
              <a:t>: 3.5 ~ 3.7</a:t>
            </a:r>
          </a:p>
          <a:p>
            <a:endParaRPr lang="en-US" altLang="ko-KR" smtClean="0"/>
          </a:p>
          <a:p>
            <a:r>
              <a:rPr lang="ko-KR" altLang="en-US" smtClean="0"/>
              <a:t>파이썬 버전 목록 출력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55</a:t>
            </a:fld>
            <a:endParaRPr lang="en-US" altLang="ko-KR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5" y="3320989"/>
            <a:ext cx="4587508" cy="2764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899592" y="2708920"/>
            <a:ext cx="7371819" cy="5040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err="1" smtClean="0"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altLang="ko-KR" b="1" dirty="0" smtClean="0">
                <a:latin typeface="Courier New" pitchFamily="49" charset="0"/>
                <a:cs typeface="Courier New" pitchFamily="49" charset="0"/>
              </a:rPr>
              <a:t> search python</a:t>
            </a:r>
            <a:endParaRPr lang="ko-KR" alt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54986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아나콘다 환경 설정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환경 추가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중간에 </a:t>
            </a:r>
            <a:r>
              <a:rPr lang="en-US" altLang="ko-KR" dirty="0" smtClean="0"/>
              <a:t>y </a:t>
            </a:r>
            <a:r>
              <a:rPr lang="ko-KR" altLang="en-US" dirty="0" err="1" smtClean="0"/>
              <a:t>엔터</a:t>
            </a:r>
            <a:r>
              <a:rPr lang="ko-KR" altLang="en-US" dirty="0" smtClean="0"/>
              <a:t> 한 번</a:t>
            </a:r>
          </a:p>
          <a:p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6"/>
          <a:stretch/>
        </p:blipFill>
        <p:spPr bwMode="auto">
          <a:xfrm>
            <a:off x="919071" y="3100672"/>
            <a:ext cx="6062400" cy="3429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935596" y="1700808"/>
            <a:ext cx="6804756" cy="5040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err="1" smtClean="0"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altLang="ko-KR" b="1" dirty="0" smtClean="0">
                <a:latin typeface="Courier New" pitchFamily="49" charset="0"/>
                <a:cs typeface="Courier New" pitchFamily="49" charset="0"/>
              </a:rPr>
              <a:t> create –n kw python=3.7.7 anaconda</a:t>
            </a:r>
            <a:endParaRPr lang="ko-KR" altLang="en-US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2328541" y="2848645"/>
            <a:ext cx="504056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497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넘파</a:t>
            </a:r>
            <a:r>
              <a:rPr lang="ko-KR" altLang="en-US" dirty="0" err="1"/>
              <a:t>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 (Numerical Python)</a:t>
            </a:r>
          </a:p>
          <a:p>
            <a:pPr lvl="1"/>
            <a:r>
              <a:rPr lang="ko-KR" altLang="en-US" dirty="0" err="1" smtClean="0"/>
              <a:t>선형대수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대량 데이터의 빠른 배열 연산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C/C++ </a:t>
            </a:r>
            <a:r>
              <a:rPr lang="ko-KR" altLang="en-US" dirty="0" err="1" smtClean="0"/>
              <a:t>저수준</a:t>
            </a:r>
            <a:r>
              <a:rPr lang="ko-KR" altLang="en-US" dirty="0" smtClean="0"/>
              <a:t> 언어 기반의 호환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홈 페이지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numpy.org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튜토리얼</a:t>
            </a:r>
            <a:r>
              <a:rPr lang="en-US" altLang="ko-KR" dirty="0"/>
              <a:t>: </a:t>
            </a:r>
            <a:r>
              <a:rPr lang="en-US" altLang="ko-KR" dirty="0" err="1" smtClean="0"/>
              <a:t>numpy.org</a:t>
            </a:r>
            <a:r>
              <a:rPr lang="en-US" altLang="ko-KR" dirty="0" smtClean="0"/>
              <a:t>/doc/stable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873934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넘파이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라이브러리 사용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np.array</a:t>
            </a:r>
            <a:r>
              <a:rPr lang="en-US" altLang="ko-KR" dirty="0" smtClean="0"/>
              <a:t>(  ) :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리스트 등을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58</a:t>
            </a:fld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825257" y="1772816"/>
            <a:ext cx="295465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Courier New" pitchFamily="49" charset="0"/>
                <a:ea typeface="Rix고딕 EB" pitchFamily="18" charset="-127"/>
                <a:cs typeface="Courier New" pitchFamily="49" charset="0"/>
              </a:rPr>
              <a:t>import </a:t>
            </a:r>
            <a:r>
              <a:rPr lang="en-US" altLang="ko-KR" sz="2000" b="1" dirty="0" err="1" smtClean="0">
                <a:latin typeface="Courier New" pitchFamily="49" charset="0"/>
                <a:ea typeface="Rix고딕 EB" pitchFamily="18" charset="-127"/>
                <a:cs typeface="Courier New" pitchFamily="49" charset="0"/>
              </a:rPr>
              <a:t>numpy</a:t>
            </a:r>
            <a:r>
              <a:rPr lang="en-US" altLang="ko-KR" sz="2000" b="1" dirty="0" smtClean="0">
                <a:latin typeface="Courier New" pitchFamily="49" charset="0"/>
                <a:ea typeface="Rix고딕 EB" pitchFamily="18" charset="-127"/>
                <a:cs typeface="Courier New" pitchFamily="49" charset="0"/>
              </a:rPr>
              <a:t> as </a:t>
            </a:r>
            <a:r>
              <a:rPr lang="en-US" altLang="ko-KR" sz="2000" b="1" dirty="0" err="1" smtClean="0">
                <a:latin typeface="Courier New" pitchFamily="49" charset="0"/>
                <a:ea typeface="Rix고딕 EB" pitchFamily="18" charset="-127"/>
                <a:cs typeface="Courier New" pitchFamily="49" charset="0"/>
              </a:rPr>
              <a:t>np</a:t>
            </a:r>
            <a:endParaRPr lang="ko-KR" altLang="en-US" sz="2000" b="1" dirty="0">
              <a:latin typeface="Courier New" pitchFamily="49" charset="0"/>
              <a:ea typeface="Rix고딕 EB" pitchFamily="18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008336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주피터 노트북 실행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시작 메뉴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모든 프로그램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Anaconda3</a:t>
            </a:r>
            <a:r>
              <a:rPr lang="en-US" altLang="ko-KR" dirty="0" smtClean="0">
                <a:sym typeface="Wingdings" pitchFamily="2" charset="2"/>
              </a:rPr>
              <a:t/>
            </a:r>
            <a:br>
              <a:rPr lang="en-US" altLang="ko-KR" dirty="0" smtClean="0">
                <a:sym typeface="Wingdings" pitchFamily="2" charset="2"/>
              </a:rPr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Jupyter</a:t>
            </a:r>
            <a:r>
              <a:rPr lang="en-US" altLang="ko-KR" dirty="0" smtClean="0">
                <a:sym typeface="Wingdings" pitchFamily="2" charset="2"/>
              </a:rPr>
              <a:t> Notebook </a:t>
            </a:r>
            <a:r>
              <a:rPr lang="en-US" altLang="ko-KR" dirty="0" smtClean="0">
                <a:solidFill>
                  <a:srgbClr val="FF0000"/>
                </a:solidFill>
                <a:sym typeface="Wingdings" pitchFamily="2" charset="2"/>
              </a:rPr>
              <a:t>(kw)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</a:p>
          <a:p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itchFamily="2" charset="2"/>
              </a:rPr>
              <a:t> Python 3 </a:t>
            </a:r>
            <a:r>
              <a:rPr lang="ko-KR" altLang="en-US" dirty="0" smtClean="0">
                <a:sym typeface="Wingdings" pitchFamily="2" charset="2"/>
              </a:rPr>
              <a:t>메뉴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59</a:t>
            </a:fld>
            <a:endParaRPr lang="en-US" altLang="ko-KR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8136731" cy="311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/>
          <p:cNvCxnSpPr/>
          <p:nvPr/>
        </p:nvCxnSpPr>
        <p:spPr>
          <a:xfrm flipH="1">
            <a:off x="8158623" y="3717032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7664152" y="4628753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00501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공통 키워드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Goal (Task)</a:t>
            </a:r>
          </a:p>
          <a:p>
            <a:r>
              <a:rPr lang="en-US" altLang="ko-KR" dirty="0" smtClean="0"/>
              <a:t>Experience</a:t>
            </a:r>
          </a:p>
          <a:p>
            <a:r>
              <a:rPr lang="en-US" altLang="ko-KR" dirty="0" smtClean="0"/>
              <a:t>Improvement (Performance Measure)</a:t>
            </a:r>
          </a:p>
          <a:p>
            <a:r>
              <a:rPr lang="en-US" altLang="ko-KR" dirty="0" smtClean="0"/>
              <a:t>Knowledge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6</a:t>
            </a:fld>
            <a:endParaRPr lang="en-US" altLang="ko-KR" dirty="0"/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3548063" y="3757613"/>
            <a:ext cx="1427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experience</a:t>
            </a:r>
          </a:p>
        </p:txBody>
      </p:sp>
      <p:sp>
        <p:nvSpPr>
          <p:cNvPr id="12" name="AutoShape 24"/>
          <p:cNvSpPr>
            <a:spLocks noChangeArrowheads="1"/>
          </p:cNvSpPr>
          <p:nvPr/>
        </p:nvSpPr>
        <p:spPr bwMode="auto">
          <a:xfrm>
            <a:off x="1306513" y="4486275"/>
            <a:ext cx="1647825" cy="5032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 dirty="0">
                <a:solidFill>
                  <a:srgbClr val="333333"/>
                </a:solidFill>
                <a:latin typeface="Arial" charset="0"/>
              </a:rPr>
              <a:t>environment</a:t>
            </a: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3440113" y="4173538"/>
            <a:ext cx="1647825" cy="1169987"/>
          </a:xfrm>
          <a:prstGeom prst="roundRect">
            <a:avLst>
              <a:gd name="adj" fmla="val 16667"/>
            </a:avLst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ko-KR" sz="2000">
              <a:solidFill>
                <a:srgbClr val="333333"/>
              </a:solidFill>
              <a:latin typeface="Arial" charset="0"/>
            </a:endParaRPr>
          </a:p>
        </p:txBody>
      </p:sp>
      <p:sp>
        <p:nvSpPr>
          <p:cNvPr id="14" name="AutoShape 26"/>
          <p:cNvSpPr>
            <a:spLocks noChangeArrowheads="1"/>
          </p:cNvSpPr>
          <p:nvPr/>
        </p:nvSpPr>
        <p:spPr bwMode="auto">
          <a:xfrm>
            <a:off x="5575300" y="3395663"/>
            <a:ext cx="1647825" cy="5032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knowledge</a:t>
            </a:r>
          </a:p>
        </p:txBody>
      </p:sp>
      <p:sp>
        <p:nvSpPr>
          <p:cNvPr id="15" name="AutoShape 27"/>
          <p:cNvSpPr>
            <a:spLocks noChangeArrowheads="1"/>
          </p:cNvSpPr>
          <p:nvPr/>
        </p:nvSpPr>
        <p:spPr bwMode="auto">
          <a:xfrm>
            <a:off x="5575300" y="4486275"/>
            <a:ext cx="1647825" cy="503238"/>
          </a:xfrm>
          <a:prstGeom prst="roundRect">
            <a:avLst>
              <a:gd name="adj" fmla="val 16667"/>
            </a:avLst>
          </a:prstGeom>
          <a:solidFill>
            <a:srgbClr val="CC99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learning</a:t>
            </a:r>
          </a:p>
        </p:txBody>
      </p:sp>
      <p:cxnSp>
        <p:nvCxnSpPr>
          <p:cNvPr id="16" name="AutoShape 28"/>
          <p:cNvCxnSpPr>
            <a:cxnSpLocks noChangeShapeType="1"/>
          </p:cNvCxnSpPr>
          <p:nvPr/>
        </p:nvCxnSpPr>
        <p:spPr bwMode="auto">
          <a:xfrm flipV="1">
            <a:off x="6132513" y="3908425"/>
            <a:ext cx="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 type="arrow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29"/>
          <p:cNvCxnSpPr>
            <a:cxnSpLocks noChangeShapeType="1"/>
          </p:cNvCxnSpPr>
          <p:nvPr/>
        </p:nvCxnSpPr>
        <p:spPr bwMode="auto">
          <a:xfrm>
            <a:off x="6699250" y="3908425"/>
            <a:ext cx="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 type="arrow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30"/>
          <p:cNvCxnSpPr>
            <a:cxnSpLocks noChangeShapeType="1"/>
          </p:cNvCxnSpPr>
          <p:nvPr/>
        </p:nvCxnSpPr>
        <p:spPr bwMode="auto">
          <a:xfrm>
            <a:off x="2963863" y="4649788"/>
            <a:ext cx="26019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 type="arrow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AutoShape 31"/>
          <p:cNvCxnSpPr>
            <a:cxnSpLocks noChangeShapeType="1"/>
          </p:cNvCxnSpPr>
          <p:nvPr/>
        </p:nvCxnSpPr>
        <p:spPr bwMode="auto">
          <a:xfrm>
            <a:off x="2963863" y="4827588"/>
            <a:ext cx="26019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 type="none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6726238" y="4029075"/>
            <a:ext cx="165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improvement</a:t>
            </a:r>
          </a:p>
        </p:txBody>
      </p:sp>
      <p:sp>
        <p:nvSpPr>
          <p:cNvPr id="21" name="AutoShape 33"/>
          <p:cNvSpPr>
            <a:spLocks noChangeArrowheads="1"/>
          </p:cNvSpPr>
          <p:nvPr/>
        </p:nvSpPr>
        <p:spPr bwMode="auto">
          <a:xfrm>
            <a:off x="5575300" y="5429250"/>
            <a:ext cx="1647825" cy="5032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goal</a:t>
            </a:r>
          </a:p>
        </p:txBody>
      </p:sp>
      <p:cxnSp>
        <p:nvCxnSpPr>
          <p:cNvPr id="22" name="AutoShape 34"/>
          <p:cNvCxnSpPr>
            <a:cxnSpLocks noChangeShapeType="1"/>
            <a:stCxn id="21" idx="0"/>
            <a:endCxn id="15" idx="2"/>
          </p:cNvCxnSpPr>
          <p:nvPr/>
        </p:nvCxnSpPr>
        <p:spPr bwMode="auto">
          <a:xfrm flipV="1">
            <a:off x="6399213" y="4999038"/>
            <a:ext cx="0" cy="420687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14252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넘파이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입력 후 </a:t>
            </a:r>
            <a:r>
              <a:rPr lang="en-US" altLang="ko-KR" dirty="0" smtClean="0"/>
              <a:t>Ctrl + Enter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Shift + Enter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60</a:t>
            </a:fld>
            <a:endParaRPr lang="en-US" altLang="ko-K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54"/>
          <a:stretch/>
        </p:blipFill>
        <p:spPr bwMode="auto">
          <a:xfrm>
            <a:off x="683568" y="1794986"/>
            <a:ext cx="8136731" cy="256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4" b="32593"/>
          <a:stretch/>
        </p:blipFill>
        <p:spPr bwMode="auto">
          <a:xfrm>
            <a:off x="683568" y="4725144"/>
            <a:ext cx="8136731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>
            <a:off x="1907704" y="4149080"/>
            <a:ext cx="0" cy="138092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759953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아래에 셀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61</a:t>
            </a:fld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8"/>
          <a:stretch/>
        </p:blipFill>
        <p:spPr bwMode="auto">
          <a:xfrm>
            <a:off x="683568" y="1700809"/>
            <a:ext cx="8136731" cy="2509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H="1" flipV="1">
            <a:off x="1403648" y="3146928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6" b="23873"/>
          <a:stretch/>
        </p:blipFill>
        <p:spPr bwMode="auto">
          <a:xfrm>
            <a:off x="683568" y="4431332"/>
            <a:ext cx="8136731" cy="2216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534655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62</a:t>
            </a:fld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6034"/>
            <a:ext cx="9144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076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63</a:t>
            </a:fld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10" b="10125"/>
          <a:stretch/>
        </p:blipFill>
        <p:spPr bwMode="auto">
          <a:xfrm>
            <a:off x="0" y="1124744"/>
            <a:ext cx="9144000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41" b="4221"/>
          <a:stretch/>
        </p:blipFill>
        <p:spPr bwMode="auto">
          <a:xfrm>
            <a:off x="0" y="2909887"/>
            <a:ext cx="914400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03" b="7580"/>
          <a:stretch/>
        </p:blipFill>
        <p:spPr bwMode="auto">
          <a:xfrm>
            <a:off x="0" y="4653136"/>
            <a:ext cx="91440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684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데이터 타입 </a:t>
            </a:r>
            <a:r>
              <a:rPr lang="en-US" altLang="ko-KR" dirty="0" err="1"/>
              <a:t>ndarray</a:t>
            </a:r>
            <a:endParaRPr lang="en-US" altLang="ko-KR" dirty="0"/>
          </a:p>
          <a:p>
            <a:pPr lvl="1"/>
            <a:r>
              <a:rPr lang="ko-KR" altLang="en-US" dirty="0"/>
              <a:t>같은 데이터 타입으로 구성된 다차원 </a:t>
            </a:r>
            <a:r>
              <a:rPr lang="ko-KR" altLang="en-US" dirty="0" smtClean="0"/>
              <a:t>배열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항목의 타입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불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 smtClean="0"/>
              <a:t>int8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int16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int32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int64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uint8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uint16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uint32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uint64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err="1" smtClean="0"/>
              <a:t>float32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float64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complex64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complex128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64</a:t>
            </a:fld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00" b="6077"/>
          <a:stretch/>
        </p:blipFill>
        <p:spPr bwMode="auto">
          <a:xfrm>
            <a:off x="0" y="3390900"/>
            <a:ext cx="9144000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824939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각 항목의 데이터 타입이 다른 경우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큰 데이터 타입으로 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65</a:t>
            </a:fld>
            <a:endParaRPr lang="en-US" altLang="ko-K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64" b="9454"/>
          <a:stretch/>
        </p:blipFill>
        <p:spPr bwMode="auto">
          <a:xfrm>
            <a:off x="0" y="2060848"/>
            <a:ext cx="9144000" cy="1276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8" b="21721"/>
          <a:stretch/>
        </p:blipFill>
        <p:spPr bwMode="auto">
          <a:xfrm>
            <a:off x="0" y="3717032"/>
            <a:ext cx="91440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205557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각 항목의 데이터 타입을 형 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66</a:t>
            </a:fld>
            <a:endParaRPr lang="en-US" altLang="ko-K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63" b="2016"/>
          <a:stretch/>
        </p:blipFill>
        <p:spPr bwMode="auto">
          <a:xfrm>
            <a:off x="0" y="1628800"/>
            <a:ext cx="9144000" cy="1246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71" b="2513"/>
          <a:stretch/>
        </p:blipFill>
        <p:spPr bwMode="auto">
          <a:xfrm>
            <a:off x="0" y="3284984"/>
            <a:ext cx="91440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53" b="10509"/>
          <a:stretch/>
        </p:blipFill>
        <p:spPr bwMode="auto">
          <a:xfrm>
            <a:off x="0" y="4653136"/>
            <a:ext cx="914400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6764829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넘파이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arange</a:t>
            </a:r>
            <a:r>
              <a:rPr lang="en-US" altLang="ko-KR" dirty="0" smtClean="0"/>
              <a:t>(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 smtClean="0"/>
              <a:t>range</a:t>
            </a:r>
            <a:r>
              <a:rPr lang="ko-KR" altLang="en-US" dirty="0" smtClean="0"/>
              <a:t>와 비슷하게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숫자 </a:t>
            </a:r>
            <a:r>
              <a:rPr lang="en-US" altLang="ko-KR" dirty="0" smtClean="0"/>
              <a:t>– 1</a:t>
            </a:r>
            <a:r>
              <a:rPr lang="ko-KR" altLang="en-US" dirty="0" smtClean="0"/>
              <a:t>까지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arange</a:t>
            </a:r>
            <a:r>
              <a:rPr lang="en-US" altLang="ko-KR" dirty="0" smtClean="0"/>
              <a:t>(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1,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2)</a:t>
            </a:r>
          </a:p>
          <a:p>
            <a:pPr lvl="1"/>
            <a:r>
              <a:rPr lang="ko-KR" altLang="en-US" dirty="0" smtClean="0"/>
              <a:t>숫자</a:t>
            </a:r>
            <a:r>
              <a:rPr lang="en-US" altLang="ko-KR" dirty="0" smtClean="0"/>
              <a:t>1</a:t>
            </a:r>
            <a:r>
              <a:rPr lang="ko-KR" altLang="en-US" dirty="0" smtClean="0"/>
              <a:t>부터 숫자</a:t>
            </a:r>
            <a:r>
              <a:rPr lang="en-US" altLang="ko-KR" dirty="0" smtClean="0"/>
              <a:t>2 – 1</a:t>
            </a:r>
            <a:r>
              <a:rPr lang="ko-KR" altLang="en-US" dirty="0" smtClean="0"/>
              <a:t>까지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67</a:t>
            </a:fld>
            <a:endParaRPr lang="en-US" altLang="ko-K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53" b="6287"/>
          <a:stretch/>
        </p:blipFill>
        <p:spPr bwMode="auto">
          <a:xfrm>
            <a:off x="0" y="2060848"/>
            <a:ext cx="91440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98" b="13042"/>
          <a:stretch/>
        </p:blipFill>
        <p:spPr bwMode="auto">
          <a:xfrm>
            <a:off x="0" y="4869160"/>
            <a:ext cx="91440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1334769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7200" y="764704"/>
            <a:ext cx="8578850" cy="5617369"/>
          </a:xfrm>
        </p:spPr>
        <p:txBody>
          <a:bodyPr/>
          <a:lstStyle/>
          <a:p>
            <a:r>
              <a:rPr lang="en-US" altLang="ko-KR" dirty="0" smtClean="0"/>
              <a:t>zeros</a:t>
            </a:r>
          </a:p>
          <a:p>
            <a:pPr lvl="1"/>
            <a:r>
              <a:rPr lang="ko-KR" altLang="en-US" dirty="0" smtClean="0"/>
              <a:t>모두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채운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dtype</a:t>
            </a:r>
            <a:r>
              <a:rPr lang="ko-KR" altLang="en-US" dirty="0" smtClean="0"/>
              <a:t>을 입력하지 않으면 기본은 </a:t>
            </a:r>
            <a:r>
              <a:rPr lang="en-US" altLang="ko-KR" dirty="0" err="1" smtClean="0"/>
              <a:t>float64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ones</a:t>
            </a:r>
          </a:p>
          <a:p>
            <a:pPr lvl="1"/>
            <a:r>
              <a:rPr lang="ko-KR" altLang="en-US" dirty="0" smtClean="0"/>
              <a:t>모두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채운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r>
              <a:rPr lang="en-US" altLang="ko-KR" dirty="0" err="1"/>
              <a:t>dtype</a:t>
            </a:r>
            <a:r>
              <a:rPr lang="ko-KR" altLang="en-US" dirty="0"/>
              <a:t>을 입력하지 않으면 기본은 </a:t>
            </a:r>
            <a:r>
              <a:rPr lang="en-US" altLang="ko-KR" dirty="0" err="1"/>
              <a:t>float64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68</a:t>
            </a:fld>
            <a:endParaRPr lang="en-US" altLang="ko-KR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9243"/>
          <a:stretch/>
        </p:blipFill>
        <p:spPr bwMode="auto">
          <a:xfrm>
            <a:off x="0" y="2132856"/>
            <a:ext cx="9144000" cy="183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64" b="3434"/>
          <a:stretch/>
        </p:blipFill>
        <p:spPr bwMode="auto">
          <a:xfrm>
            <a:off x="0" y="5295489"/>
            <a:ext cx="9144000" cy="15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80593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reshape</a:t>
            </a:r>
          </a:p>
          <a:p>
            <a:pPr lvl="1"/>
            <a:r>
              <a:rPr lang="ko-KR" altLang="en-US" dirty="0" smtClean="0"/>
              <a:t>차원과 크기 변경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지정한 차원과 크기로 변경하지 못하면 오류 발생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69</a:t>
            </a:fld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0" b="5895"/>
          <a:stretch/>
        </p:blipFill>
        <p:spPr bwMode="auto">
          <a:xfrm>
            <a:off x="0" y="2420888"/>
            <a:ext cx="914400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95" b="8184"/>
          <a:stretch/>
        </p:blipFill>
        <p:spPr bwMode="auto">
          <a:xfrm>
            <a:off x="0" y="5066109"/>
            <a:ext cx="914400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49283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사람의 경우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  <p:sp>
        <p:nvSpPr>
          <p:cNvPr id="5" name="Rectangle 44"/>
          <p:cNvSpPr>
            <a:spLocks noChangeArrowheads="1"/>
          </p:cNvSpPr>
          <p:nvPr/>
        </p:nvSpPr>
        <p:spPr bwMode="auto">
          <a:xfrm>
            <a:off x="-422275" y="6719888"/>
            <a:ext cx="3508375" cy="11826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45"/>
          <p:cNvSpPr>
            <a:spLocks/>
          </p:cNvSpPr>
          <p:nvPr/>
        </p:nvSpPr>
        <p:spPr bwMode="auto">
          <a:xfrm>
            <a:off x="131763" y="5892800"/>
            <a:ext cx="2994025" cy="815975"/>
          </a:xfrm>
          <a:custGeom>
            <a:avLst/>
            <a:gdLst>
              <a:gd name="T0" fmla="*/ 1066 w 1311"/>
              <a:gd name="T1" fmla="*/ 41 h 342"/>
              <a:gd name="T2" fmla="*/ 923 w 1311"/>
              <a:gd name="T3" fmla="*/ 89 h 342"/>
              <a:gd name="T4" fmla="*/ 797 w 1311"/>
              <a:gd name="T5" fmla="*/ 115 h 342"/>
              <a:gd name="T6" fmla="*/ 800 w 1311"/>
              <a:gd name="T7" fmla="*/ 93 h 342"/>
              <a:gd name="T8" fmla="*/ 800 w 1311"/>
              <a:gd name="T9" fmla="*/ 78 h 342"/>
              <a:gd name="T10" fmla="*/ 802 w 1311"/>
              <a:gd name="T11" fmla="*/ 69 h 342"/>
              <a:gd name="T12" fmla="*/ 802 w 1311"/>
              <a:gd name="T13" fmla="*/ 65 h 342"/>
              <a:gd name="T14" fmla="*/ 0 w 1311"/>
              <a:gd name="T15" fmla="*/ 65 h 342"/>
              <a:gd name="T16" fmla="*/ 30 w 1311"/>
              <a:gd name="T17" fmla="*/ 295 h 342"/>
              <a:gd name="T18" fmla="*/ 34 w 1311"/>
              <a:gd name="T19" fmla="*/ 301 h 342"/>
              <a:gd name="T20" fmla="*/ 43 w 1311"/>
              <a:gd name="T21" fmla="*/ 318 h 342"/>
              <a:gd name="T22" fmla="*/ 60 w 1311"/>
              <a:gd name="T23" fmla="*/ 336 h 342"/>
              <a:gd name="T24" fmla="*/ 86 w 1311"/>
              <a:gd name="T25" fmla="*/ 342 h 342"/>
              <a:gd name="T26" fmla="*/ 99 w 1311"/>
              <a:gd name="T27" fmla="*/ 342 h 342"/>
              <a:gd name="T28" fmla="*/ 126 w 1311"/>
              <a:gd name="T29" fmla="*/ 342 h 342"/>
              <a:gd name="T30" fmla="*/ 160 w 1311"/>
              <a:gd name="T31" fmla="*/ 342 h 342"/>
              <a:gd name="T32" fmla="*/ 201 w 1311"/>
              <a:gd name="T33" fmla="*/ 342 h 342"/>
              <a:gd name="T34" fmla="*/ 249 w 1311"/>
              <a:gd name="T35" fmla="*/ 342 h 342"/>
              <a:gd name="T36" fmla="*/ 301 w 1311"/>
              <a:gd name="T37" fmla="*/ 342 h 342"/>
              <a:gd name="T38" fmla="*/ 357 w 1311"/>
              <a:gd name="T39" fmla="*/ 342 h 342"/>
              <a:gd name="T40" fmla="*/ 414 w 1311"/>
              <a:gd name="T41" fmla="*/ 342 h 342"/>
              <a:gd name="T42" fmla="*/ 468 w 1311"/>
              <a:gd name="T43" fmla="*/ 342 h 342"/>
              <a:gd name="T44" fmla="*/ 522 w 1311"/>
              <a:gd name="T45" fmla="*/ 342 h 342"/>
              <a:gd name="T46" fmla="*/ 572 w 1311"/>
              <a:gd name="T47" fmla="*/ 342 h 342"/>
              <a:gd name="T48" fmla="*/ 618 w 1311"/>
              <a:gd name="T49" fmla="*/ 342 h 342"/>
              <a:gd name="T50" fmla="*/ 654 w 1311"/>
              <a:gd name="T51" fmla="*/ 342 h 342"/>
              <a:gd name="T52" fmla="*/ 683 w 1311"/>
              <a:gd name="T53" fmla="*/ 342 h 342"/>
              <a:gd name="T54" fmla="*/ 702 w 1311"/>
              <a:gd name="T55" fmla="*/ 342 h 342"/>
              <a:gd name="T56" fmla="*/ 709 w 1311"/>
              <a:gd name="T57" fmla="*/ 342 h 342"/>
              <a:gd name="T58" fmla="*/ 715 w 1311"/>
              <a:gd name="T59" fmla="*/ 342 h 342"/>
              <a:gd name="T60" fmla="*/ 732 w 1311"/>
              <a:gd name="T61" fmla="*/ 336 h 342"/>
              <a:gd name="T62" fmla="*/ 750 w 1311"/>
              <a:gd name="T63" fmla="*/ 318 h 342"/>
              <a:gd name="T64" fmla="*/ 763 w 1311"/>
              <a:gd name="T65" fmla="*/ 286 h 342"/>
              <a:gd name="T66" fmla="*/ 769 w 1311"/>
              <a:gd name="T67" fmla="*/ 264 h 342"/>
              <a:gd name="T68" fmla="*/ 778 w 1311"/>
              <a:gd name="T69" fmla="*/ 236 h 342"/>
              <a:gd name="T70" fmla="*/ 784 w 1311"/>
              <a:gd name="T71" fmla="*/ 206 h 342"/>
              <a:gd name="T72" fmla="*/ 791 w 1311"/>
              <a:gd name="T73" fmla="*/ 173 h 342"/>
              <a:gd name="T74" fmla="*/ 938 w 1311"/>
              <a:gd name="T75" fmla="*/ 125 h 342"/>
              <a:gd name="T76" fmla="*/ 1099 w 1311"/>
              <a:gd name="T77" fmla="*/ 117 h 342"/>
              <a:gd name="T78" fmla="*/ 1144 w 1311"/>
              <a:gd name="T79" fmla="*/ 102 h 342"/>
              <a:gd name="T80" fmla="*/ 1183 w 1311"/>
              <a:gd name="T81" fmla="*/ 86 h 342"/>
              <a:gd name="T82" fmla="*/ 1220 w 1311"/>
              <a:gd name="T83" fmla="*/ 71 h 342"/>
              <a:gd name="T84" fmla="*/ 1251 w 1311"/>
              <a:gd name="T85" fmla="*/ 58 h 342"/>
              <a:gd name="T86" fmla="*/ 1274 w 1311"/>
              <a:gd name="T87" fmla="*/ 43 h 342"/>
              <a:gd name="T88" fmla="*/ 1294 w 1311"/>
              <a:gd name="T89" fmla="*/ 32 h 342"/>
              <a:gd name="T90" fmla="*/ 1307 w 1311"/>
              <a:gd name="T91" fmla="*/ 21 h 342"/>
              <a:gd name="T92" fmla="*/ 1311 w 1311"/>
              <a:gd name="T93" fmla="*/ 13 h 342"/>
              <a:gd name="T94" fmla="*/ 1311 w 1311"/>
              <a:gd name="T95" fmla="*/ 6 h 342"/>
              <a:gd name="T96" fmla="*/ 1300 w 1311"/>
              <a:gd name="T97" fmla="*/ 2 h 342"/>
              <a:gd name="T98" fmla="*/ 1285 w 1311"/>
              <a:gd name="T99" fmla="*/ 0 h 342"/>
              <a:gd name="T100" fmla="*/ 1259 w 1311"/>
              <a:gd name="T101" fmla="*/ 0 h 342"/>
              <a:gd name="T102" fmla="*/ 1225 w 1311"/>
              <a:gd name="T103" fmla="*/ 4 h 342"/>
              <a:gd name="T104" fmla="*/ 1181 w 1311"/>
              <a:gd name="T105" fmla="*/ 13 h 342"/>
              <a:gd name="T106" fmla="*/ 1129 w 1311"/>
              <a:gd name="T107" fmla="*/ 26 h 342"/>
              <a:gd name="T108" fmla="*/ 1066 w 1311"/>
              <a:gd name="T109" fmla="*/ 41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11" h="342">
                <a:moveTo>
                  <a:pt x="1066" y="41"/>
                </a:moveTo>
                <a:lnTo>
                  <a:pt x="923" y="89"/>
                </a:lnTo>
                <a:lnTo>
                  <a:pt x="797" y="115"/>
                </a:lnTo>
                <a:lnTo>
                  <a:pt x="800" y="93"/>
                </a:lnTo>
                <a:lnTo>
                  <a:pt x="800" y="78"/>
                </a:lnTo>
                <a:lnTo>
                  <a:pt x="802" y="69"/>
                </a:lnTo>
                <a:lnTo>
                  <a:pt x="802" y="65"/>
                </a:lnTo>
                <a:lnTo>
                  <a:pt x="0" y="65"/>
                </a:lnTo>
                <a:lnTo>
                  <a:pt x="30" y="295"/>
                </a:lnTo>
                <a:lnTo>
                  <a:pt x="34" y="301"/>
                </a:lnTo>
                <a:lnTo>
                  <a:pt x="43" y="318"/>
                </a:lnTo>
                <a:lnTo>
                  <a:pt x="60" y="336"/>
                </a:lnTo>
                <a:lnTo>
                  <a:pt x="86" y="342"/>
                </a:lnTo>
                <a:lnTo>
                  <a:pt x="99" y="342"/>
                </a:lnTo>
                <a:lnTo>
                  <a:pt x="126" y="342"/>
                </a:lnTo>
                <a:lnTo>
                  <a:pt x="160" y="342"/>
                </a:lnTo>
                <a:lnTo>
                  <a:pt x="201" y="342"/>
                </a:lnTo>
                <a:lnTo>
                  <a:pt x="249" y="342"/>
                </a:lnTo>
                <a:lnTo>
                  <a:pt x="301" y="342"/>
                </a:lnTo>
                <a:lnTo>
                  <a:pt x="357" y="342"/>
                </a:lnTo>
                <a:lnTo>
                  <a:pt x="414" y="342"/>
                </a:lnTo>
                <a:lnTo>
                  <a:pt x="468" y="342"/>
                </a:lnTo>
                <a:lnTo>
                  <a:pt x="522" y="342"/>
                </a:lnTo>
                <a:lnTo>
                  <a:pt x="572" y="342"/>
                </a:lnTo>
                <a:lnTo>
                  <a:pt x="618" y="342"/>
                </a:lnTo>
                <a:lnTo>
                  <a:pt x="654" y="342"/>
                </a:lnTo>
                <a:lnTo>
                  <a:pt x="683" y="342"/>
                </a:lnTo>
                <a:lnTo>
                  <a:pt x="702" y="342"/>
                </a:lnTo>
                <a:lnTo>
                  <a:pt x="709" y="342"/>
                </a:lnTo>
                <a:lnTo>
                  <a:pt x="715" y="342"/>
                </a:lnTo>
                <a:lnTo>
                  <a:pt x="732" y="336"/>
                </a:lnTo>
                <a:lnTo>
                  <a:pt x="750" y="318"/>
                </a:lnTo>
                <a:lnTo>
                  <a:pt x="763" y="286"/>
                </a:lnTo>
                <a:lnTo>
                  <a:pt x="769" y="264"/>
                </a:lnTo>
                <a:lnTo>
                  <a:pt x="778" y="236"/>
                </a:lnTo>
                <a:lnTo>
                  <a:pt x="784" y="206"/>
                </a:lnTo>
                <a:lnTo>
                  <a:pt x="791" y="173"/>
                </a:lnTo>
                <a:lnTo>
                  <a:pt x="938" y="125"/>
                </a:lnTo>
                <a:lnTo>
                  <a:pt x="1099" y="117"/>
                </a:lnTo>
                <a:lnTo>
                  <a:pt x="1144" y="102"/>
                </a:lnTo>
                <a:lnTo>
                  <a:pt x="1183" y="86"/>
                </a:lnTo>
                <a:lnTo>
                  <a:pt x="1220" y="71"/>
                </a:lnTo>
                <a:lnTo>
                  <a:pt x="1251" y="58"/>
                </a:lnTo>
                <a:lnTo>
                  <a:pt x="1274" y="43"/>
                </a:lnTo>
                <a:lnTo>
                  <a:pt x="1294" y="32"/>
                </a:lnTo>
                <a:lnTo>
                  <a:pt x="1307" y="21"/>
                </a:lnTo>
                <a:lnTo>
                  <a:pt x="1311" y="13"/>
                </a:lnTo>
                <a:lnTo>
                  <a:pt x="1311" y="6"/>
                </a:lnTo>
                <a:lnTo>
                  <a:pt x="1300" y="2"/>
                </a:lnTo>
                <a:lnTo>
                  <a:pt x="1285" y="0"/>
                </a:lnTo>
                <a:lnTo>
                  <a:pt x="1259" y="0"/>
                </a:lnTo>
                <a:lnTo>
                  <a:pt x="1225" y="4"/>
                </a:lnTo>
                <a:lnTo>
                  <a:pt x="1181" y="13"/>
                </a:lnTo>
                <a:lnTo>
                  <a:pt x="1129" y="26"/>
                </a:lnTo>
                <a:lnTo>
                  <a:pt x="1066" y="4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46"/>
          <p:cNvSpPr>
            <a:spLocks/>
          </p:cNvSpPr>
          <p:nvPr/>
        </p:nvSpPr>
        <p:spPr bwMode="auto">
          <a:xfrm>
            <a:off x="2195513" y="1443038"/>
            <a:ext cx="5835650" cy="6459537"/>
          </a:xfrm>
          <a:custGeom>
            <a:avLst/>
            <a:gdLst>
              <a:gd name="T0" fmla="*/ 1615 w 2556"/>
              <a:gd name="T1" fmla="*/ 2476 h 2710"/>
              <a:gd name="T2" fmla="*/ 1598 w 2556"/>
              <a:gd name="T3" fmla="*/ 2328 h 2710"/>
              <a:gd name="T4" fmla="*/ 1618 w 2556"/>
              <a:gd name="T5" fmla="*/ 1839 h 2710"/>
              <a:gd name="T6" fmla="*/ 1535 w 2556"/>
              <a:gd name="T7" fmla="*/ 1791 h 2710"/>
              <a:gd name="T8" fmla="*/ 1368 w 2556"/>
              <a:gd name="T9" fmla="*/ 1880 h 2710"/>
              <a:gd name="T10" fmla="*/ 1258 w 2556"/>
              <a:gd name="T11" fmla="*/ 1856 h 2710"/>
              <a:gd name="T12" fmla="*/ 1084 w 2556"/>
              <a:gd name="T13" fmla="*/ 1802 h 2710"/>
              <a:gd name="T14" fmla="*/ 898 w 2556"/>
              <a:gd name="T15" fmla="*/ 1754 h 2710"/>
              <a:gd name="T16" fmla="*/ 737 w 2556"/>
              <a:gd name="T17" fmla="*/ 1748 h 2710"/>
              <a:gd name="T18" fmla="*/ 629 w 2556"/>
              <a:gd name="T19" fmla="*/ 1704 h 2710"/>
              <a:gd name="T20" fmla="*/ 577 w 2556"/>
              <a:gd name="T21" fmla="*/ 1646 h 2710"/>
              <a:gd name="T22" fmla="*/ 505 w 2556"/>
              <a:gd name="T23" fmla="*/ 1572 h 2710"/>
              <a:gd name="T24" fmla="*/ 315 w 2556"/>
              <a:gd name="T25" fmla="*/ 1464 h 2710"/>
              <a:gd name="T26" fmla="*/ 35 w 2556"/>
              <a:gd name="T27" fmla="*/ 1208 h 2710"/>
              <a:gd name="T28" fmla="*/ 37 w 2556"/>
              <a:gd name="T29" fmla="*/ 1036 h 2710"/>
              <a:gd name="T30" fmla="*/ 167 w 2556"/>
              <a:gd name="T31" fmla="*/ 1076 h 2710"/>
              <a:gd name="T32" fmla="*/ 449 w 2556"/>
              <a:gd name="T33" fmla="*/ 1362 h 2710"/>
              <a:gd name="T34" fmla="*/ 542 w 2556"/>
              <a:gd name="T35" fmla="*/ 1490 h 2710"/>
              <a:gd name="T36" fmla="*/ 610 w 2556"/>
              <a:gd name="T37" fmla="*/ 1498 h 2710"/>
              <a:gd name="T38" fmla="*/ 718 w 2556"/>
              <a:gd name="T39" fmla="*/ 1498 h 2710"/>
              <a:gd name="T40" fmla="*/ 783 w 2556"/>
              <a:gd name="T41" fmla="*/ 1535 h 2710"/>
              <a:gd name="T42" fmla="*/ 883 w 2556"/>
              <a:gd name="T43" fmla="*/ 1607 h 2710"/>
              <a:gd name="T44" fmla="*/ 935 w 2556"/>
              <a:gd name="T45" fmla="*/ 1620 h 2710"/>
              <a:gd name="T46" fmla="*/ 1102 w 2556"/>
              <a:gd name="T47" fmla="*/ 1639 h 2710"/>
              <a:gd name="T48" fmla="*/ 1266 w 2556"/>
              <a:gd name="T49" fmla="*/ 1620 h 2710"/>
              <a:gd name="T50" fmla="*/ 1360 w 2556"/>
              <a:gd name="T51" fmla="*/ 1585 h 2710"/>
              <a:gd name="T52" fmla="*/ 1420 w 2556"/>
              <a:gd name="T53" fmla="*/ 1485 h 2710"/>
              <a:gd name="T54" fmla="*/ 1485 w 2556"/>
              <a:gd name="T55" fmla="*/ 1403 h 2710"/>
              <a:gd name="T56" fmla="*/ 1570 w 2556"/>
              <a:gd name="T57" fmla="*/ 1206 h 2710"/>
              <a:gd name="T58" fmla="*/ 1646 w 2556"/>
              <a:gd name="T59" fmla="*/ 1026 h 2710"/>
              <a:gd name="T60" fmla="*/ 1709 w 2556"/>
              <a:gd name="T61" fmla="*/ 987 h 2710"/>
              <a:gd name="T62" fmla="*/ 1795 w 2556"/>
              <a:gd name="T63" fmla="*/ 893 h 2710"/>
              <a:gd name="T64" fmla="*/ 1761 w 2556"/>
              <a:gd name="T65" fmla="*/ 815 h 2710"/>
              <a:gd name="T66" fmla="*/ 1693 w 2556"/>
              <a:gd name="T67" fmla="*/ 787 h 2710"/>
              <a:gd name="T68" fmla="*/ 1613 w 2556"/>
              <a:gd name="T69" fmla="*/ 735 h 2710"/>
              <a:gd name="T70" fmla="*/ 1613 w 2556"/>
              <a:gd name="T71" fmla="*/ 664 h 2710"/>
              <a:gd name="T72" fmla="*/ 1524 w 2556"/>
              <a:gd name="T73" fmla="*/ 596 h 2710"/>
              <a:gd name="T74" fmla="*/ 1546 w 2556"/>
              <a:gd name="T75" fmla="*/ 482 h 2710"/>
              <a:gd name="T76" fmla="*/ 1546 w 2556"/>
              <a:gd name="T77" fmla="*/ 341 h 2710"/>
              <a:gd name="T78" fmla="*/ 1526 w 2556"/>
              <a:gd name="T79" fmla="*/ 206 h 2710"/>
              <a:gd name="T80" fmla="*/ 1628 w 2556"/>
              <a:gd name="T81" fmla="*/ 89 h 2710"/>
              <a:gd name="T82" fmla="*/ 1702 w 2556"/>
              <a:gd name="T83" fmla="*/ 61 h 2710"/>
              <a:gd name="T84" fmla="*/ 1813 w 2556"/>
              <a:gd name="T85" fmla="*/ 13 h 2710"/>
              <a:gd name="T86" fmla="*/ 1949 w 2556"/>
              <a:gd name="T87" fmla="*/ 26 h 2710"/>
              <a:gd name="T88" fmla="*/ 2055 w 2556"/>
              <a:gd name="T89" fmla="*/ 96 h 2710"/>
              <a:gd name="T90" fmla="*/ 2110 w 2556"/>
              <a:gd name="T91" fmla="*/ 161 h 2710"/>
              <a:gd name="T92" fmla="*/ 2188 w 2556"/>
              <a:gd name="T93" fmla="*/ 410 h 2710"/>
              <a:gd name="T94" fmla="*/ 2125 w 2556"/>
              <a:gd name="T95" fmla="*/ 566 h 2710"/>
              <a:gd name="T96" fmla="*/ 2090 w 2556"/>
              <a:gd name="T97" fmla="*/ 731 h 2710"/>
              <a:gd name="T98" fmla="*/ 2224 w 2556"/>
              <a:gd name="T99" fmla="*/ 824 h 2710"/>
              <a:gd name="T100" fmla="*/ 2387 w 2556"/>
              <a:gd name="T101" fmla="*/ 958 h 2710"/>
              <a:gd name="T102" fmla="*/ 2491 w 2556"/>
              <a:gd name="T103" fmla="*/ 1377 h 2710"/>
              <a:gd name="T104" fmla="*/ 2552 w 2556"/>
              <a:gd name="T105" fmla="*/ 1884 h 2710"/>
              <a:gd name="T106" fmla="*/ 2426 w 2556"/>
              <a:gd name="T107" fmla="*/ 2222 h 2710"/>
              <a:gd name="T108" fmla="*/ 2402 w 2556"/>
              <a:gd name="T109" fmla="*/ 2322 h 2710"/>
              <a:gd name="T110" fmla="*/ 2381 w 2556"/>
              <a:gd name="T111" fmla="*/ 2623 h 2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556" h="2710">
                <a:moveTo>
                  <a:pt x="1555" y="2708"/>
                </a:moveTo>
                <a:lnTo>
                  <a:pt x="1565" y="2651"/>
                </a:lnTo>
                <a:lnTo>
                  <a:pt x="1578" y="2599"/>
                </a:lnTo>
                <a:lnTo>
                  <a:pt x="1587" y="2558"/>
                </a:lnTo>
                <a:lnTo>
                  <a:pt x="1596" y="2530"/>
                </a:lnTo>
                <a:lnTo>
                  <a:pt x="1605" y="2502"/>
                </a:lnTo>
                <a:lnTo>
                  <a:pt x="1615" y="2476"/>
                </a:lnTo>
                <a:lnTo>
                  <a:pt x="1624" y="2450"/>
                </a:lnTo>
                <a:lnTo>
                  <a:pt x="1633" y="2426"/>
                </a:lnTo>
                <a:lnTo>
                  <a:pt x="1637" y="2407"/>
                </a:lnTo>
                <a:lnTo>
                  <a:pt x="1637" y="2387"/>
                </a:lnTo>
                <a:lnTo>
                  <a:pt x="1631" y="2372"/>
                </a:lnTo>
                <a:lnTo>
                  <a:pt x="1620" y="2357"/>
                </a:lnTo>
                <a:lnTo>
                  <a:pt x="1598" y="2328"/>
                </a:lnTo>
                <a:lnTo>
                  <a:pt x="1596" y="2305"/>
                </a:lnTo>
                <a:lnTo>
                  <a:pt x="1600" y="2287"/>
                </a:lnTo>
                <a:lnTo>
                  <a:pt x="1605" y="2281"/>
                </a:lnTo>
                <a:lnTo>
                  <a:pt x="1609" y="2220"/>
                </a:lnTo>
                <a:lnTo>
                  <a:pt x="1618" y="2084"/>
                </a:lnTo>
                <a:lnTo>
                  <a:pt x="1622" y="1936"/>
                </a:lnTo>
                <a:lnTo>
                  <a:pt x="1618" y="1839"/>
                </a:lnTo>
                <a:lnTo>
                  <a:pt x="1605" y="1797"/>
                </a:lnTo>
                <a:lnTo>
                  <a:pt x="1592" y="1769"/>
                </a:lnTo>
                <a:lnTo>
                  <a:pt x="1581" y="1754"/>
                </a:lnTo>
                <a:lnTo>
                  <a:pt x="1576" y="1750"/>
                </a:lnTo>
                <a:lnTo>
                  <a:pt x="1572" y="1756"/>
                </a:lnTo>
                <a:lnTo>
                  <a:pt x="1557" y="1771"/>
                </a:lnTo>
                <a:lnTo>
                  <a:pt x="1535" y="1791"/>
                </a:lnTo>
                <a:lnTo>
                  <a:pt x="1511" y="1815"/>
                </a:lnTo>
                <a:lnTo>
                  <a:pt x="1483" y="1841"/>
                </a:lnTo>
                <a:lnTo>
                  <a:pt x="1455" y="1860"/>
                </a:lnTo>
                <a:lnTo>
                  <a:pt x="1431" y="1875"/>
                </a:lnTo>
                <a:lnTo>
                  <a:pt x="1409" y="1882"/>
                </a:lnTo>
                <a:lnTo>
                  <a:pt x="1390" y="1882"/>
                </a:lnTo>
                <a:lnTo>
                  <a:pt x="1368" y="1880"/>
                </a:lnTo>
                <a:lnTo>
                  <a:pt x="1347" y="1878"/>
                </a:lnTo>
                <a:lnTo>
                  <a:pt x="1325" y="1873"/>
                </a:lnTo>
                <a:lnTo>
                  <a:pt x="1303" y="1869"/>
                </a:lnTo>
                <a:lnTo>
                  <a:pt x="1286" y="1865"/>
                </a:lnTo>
                <a:lnTo>
                  <a:pt x="1273" y="1862"/>
                </a:lnTo>
                <a:lnTo>
                  <a:pt x="1264" y="1858"/>
                </a:lnTo>
                <a:lnTo>
                  <a:pt x="1258" y="1856"/>
                </a:lnTo>
                <a:lnTo>
                  <a:pt x="1245" y="1852"/>
                </a:lnTo>
                <a:lnTo>
                  <a:pt x="1227" y="1845"/>
                </a:lnTo>
                <a:lnTo>
                  <a:pt x="1203" y="1839"/>
                </a:lnTo>
                <a:lnTo>
                  <a:pt x="1177" y="1830"/>
                </a:lnTo>
                <a:lnTo>
                  <a:pt x="1147" y="1821"/>
                </a:lnTo>
                <a:lnTo>
                  <a:pt x="1117" y="1813"/>
                </a:lnTo>
                <a:lnTo>
                  <a:pt x="1084" y="1802"/>
                </a:lnTo>
                <a:lnTo>
                  <a:pt x="1052" y="1793"/>
                </a:lnTo>
                <a:lnTo>
                  <a:pt x="1019" y="1784"/>
                </a:lnTo>
                <a:lnTo>
                  <a:pt x="987" y="1776"/>
                </a:lnTo>
                <a:lnTo>
                  <a:pt x="959" y="1769"/>
                </a:lnTo>
                <a:lnTo>
                  <a:pt x="935" y="1763"/>
                </a:lnTo>
                <a:lnTo>
                  <a:pt x="913" y="1758"/>
                </a:lnTo>
                <a:lnTo>
                  <a:pt x="898" y="1754"/>
                </a:lnTo>
                <a:lnTo>
                  <a:pt x="887" y="1754"/>
                </a:lnTo>
                <a:lnTo>
                  <a:pt x="870" y="1754"/>
                </a:lnTo>
                <a:lnTo>
                  <a:pt x="846" y="1754"/>
                </a:lnTo>
                <a:lnTo>
                  <a:pt x="820" y="1754"/>
                </a:lnTo>
                <a:lnTo>
                  <a:pt x="792" y="1752"/>
                </a:lnTo>
                <a:lnTo>
                  <a:pt x="763" y="1752"/>
                </a:lnTo>
                <a:lnTo>
                  <a:pt x="737" y="1748"/>
                </a:lnTo>
                <a:lnTo>
                  <a:pt x="718" y="1745"/>
                </a:lnTo>
                <a:lnTo>
                  <a:pt x="707" y="1741"/>
                </a:lnTo>
                <a:lnTo>
                  <a:pt x="696" y="1737"/>
                </a:lnTo>
                <a:lnTo>
                  <a:pt x="681" y="1730"/>
                </a:lnTo>
                <a:lnTo>
                  <a:pt x="664" y="1722"/>
                </a:lnTo>
                <a:lnTo>
                  <a:pt x="646" y="1713"/>
                </a:lnTo>
                <a:lnTo>
                  <a:pt x="629" y="1704"/>
                </a:lnTo>
                <a:lnTo>
                  <a:pt x="616" y="1695"/>
                </a:lnTo>
                <a:lnTo>
                  <a:pt x="607" y="1689"/>
                </a:lnTo>
                <a:lnTo>
                  <a:pt x="605" y="1682"/>
                </a:lnTo>
                <a:lnTo>
                  <a:pt x="601" y="1678"/>
                </a:lnTo>
                <a:lnTo>
                  <a:pt x="588" y="1669"/>
                </a:lnTo>
                <a:lnTo>
                  <a:pt x="579" y="1656"/>
                </a:lnTo>
                <a:lnTo>
                  <a:pt x="577" y="1646"/>
                </a:lnTo>
                <a:lnTo>
                  <a:pt x="568" y="1643"/>
                </a:lnTo>
                <a:lnTo>
                  <a:pt x="551" y="1635"/>
                </a:lnTo>
                <a:lnTo>
                  <a:pt x="536" y="1624"/>
                </a:lnTo>
                <a:lnTo>
                  <a:pt x="529" y="1609"/>
                </a:lnTo>
                <a:lnTo>
                  <a:pt x="523" y="1604"/>
                </a:lnTo>
                <a:lnTo>
                  <a:pt x="514" y="1589"/>
                </a:lnTo>
                <a:lnTo>
                  <a:pt x="505" y="1572"/>
                </a:lnTo>
                <a:lnTo>
                  <a:pt x="510" y="1552"/>
                </a:lnTo>
                <a:lnTo>
                  <a:pt x="417" y="1470"/>
                </a:lnTo>
                <a:lnTo>
                  <a:pt x="356" y="1477"/>
                </a:lnTo>
                <a:lnTo>
                  <a:pt x="354" y="1477"/>
                </a:lnTo>
                <a:lnTo>
                  <a:pt x="347" y="1477"/>
                </a:lnTo>
                <a:lnTo>
                  <a:pt x="334" y="1472"/>
                </a:lnTo>
                <a:lnTo>
                  <a:pt x="315" y="1464"/>
                </a:lnTo>
                <a:lnTo>
                  <a:pt x="289" y="1448"/>
                </a:lnTo>
                <a:lnTo>
                  <a:pt x="254" y="1422"/>
                </a:lnTo>
                <a:lnTo>
                  <a:pt x="211" y="1385"/>
                </a:lnTo>
                <a:lnTo>
                  <a:pt x="156" y="1336"/>
                </a:lnTo>
                <a:lnTo>
                  <a:pt x="104" y="1284"/>
                </a:lnTo>
                <a:lnTo>
                  <a:pt x="65" y="1242"/>
                </a:lnTo>
                <a:lnTo>
                  <a:pt x="35" y="1208"/>
                </a:lnTo>
                <a:lnTo>
                  <a:pt x="16" y="1180"/>
                </a:lnTo>
                <a:lnTo>
                  <a:pt x="5" y="1158"/>
                </a:lnTo>
                <a:lnTo>
                  <a:pt x="0" y="1138"/>
                </a:lnTo>
                <a:lnTo>
                  <a:pt x="0" y="1123"/>
                </a:lnTo>
                <a:lnTo>
                  <a:pt x="7" y="1108"/>
                </a:lnTo>
                <a:lnTo>
                  <a:pt x="24" y="1073"/>
                </a:lnTo>
                <a:lnTo>
                  <a:pt x="37" y="1036"/>
                </a:lnTo>
                <a:lnTo>
                  <a:pt x="48" y="1006"/>
                </a:lnTo>
                <a:lnTo>
                  <a:pt x="52" y="995"/>
                </a:lnTo>
                <a:lnTo>
                  <a:pt x="59" y="1000"/>
                </a:lnTo>
                <a:lnTo>
                  <a:pt x="74" y="1008"/>
                </a:lnTo>
                <a:lnTo>
                  <a:pt x="98" y="1026"/>
                </a:lnTo>
                <a:lnTo>
                  <a:pt x="130" y="1047"/>
                </a:lnTo>
                <a:lnTo>
                  <a:pt x="167" y="1076"/>
                </a:lnTo>
                <a:lnTo>
                  <a:pt x="211" y="1110"/>
                </a:lnTo>
                <a:lnTo>
                  <a:pt x="256" y="1151"/>
                </a:lnTo>
                <a:lnTo>
                  <a:pt x="304" y="1197"/>
                </a:lnTo>
                <a:lnTo>
                  <a:pt x="349" y="1245"/>
                </a:lnTo>
                <a:lnTo>
                  <a:pt x="388" y="1288"/>
                </a:lnTo>
                <a:lnTo>
                  <a:pt x="423" y="1327"/>
                </a:lnTo>
                <a:lnTo>
                  <a:pt x="449" y="1362"/>
                </a:lnTo>
                <a:lnTo>
                  <a:pt x="471" y="1390"/>
                </a:lnTo>
                <a:lnTo>
                  <a:pt x="486" y="1412"/>
                </a:lnTo>
                <a:lnTo>
                  <a:pt x="495" y="1425"/>
                </a:lnTo>
                <a:lnTo>
                  <a:pt x="497" y="1429"/>
                </a:lnTo>
                <a:lnTo>
                  <a:pt x="477" y="1433"/>
                </a:lnTo>
                <a:lnTo>
                  <a:pt x="542" y="1490"/>
                </a:lnTo>
                <a:lnTo>
                  <a:pt x="542" y="1490"/>
                </a:lnTo>
                <a:lnTo>
                  <a:pt x="545" y="1487"/>
                </a:lnTo>
                <a:lnTo>
                  <a:pt x="547" y="1487"/>
                </a:lnTo>
                <a:lnTo>
                  <a:pt x="551" y="1487"/>
                </a:lnTo>
                <a:lnTo>
                  <a:pt x="560" y="1487"/>
                </a:lnTo>
                <a:lnTo>
                  <a:pt x="573" y="1490"/>
                </a:lnTo>
                <a:lnTo>
                  <a:pt x="588" y="1494"/>
                </a:lnTo>
                <a:lnTo>
                  <a:pt x="610" y="1498"/>
                </a:lnTo>
                <a:lnTo>
                  <a:pt x="620" y="1498"/>
                </a:lnTo>
                <a:lnTo>
                  <a:pt x="636" y="1498"/>
                </a:lnTo>
                <a:lnTo>
                  <a:pt x="653" y="1498"/>
                </a:lnTo>
                <a:lnTo>
                  <a:pt x="672" y="1498"/>
                </a:lnTo>
                <a:lnTo>
                  <a:pt x="692" y="1498"/>
                </a:lnTo>
                <a:lnTo>
                  <a:pt x="707" y="1498"/>
                </a:lnTo>
                <a:lnTo>
                  <a:pt x="718" y="1498"/>
                </a:lnTo>
                <a:lnTo>
                  <a:pt x="722" y="1498"/>
                </a:lnTo>
                <a:lnTo>
                  <a:pt x="724" y="1500"/>
                </a:lnTo>
                <a:lnTo>
                  <a:pt x="731" y="1503"/>
                </a:lnTo>
                <a:lnTo>
                  <a:pt x="742" y="1507"/>
                </a:lnTo>
                <a:lnTo>
                  <a:pt x="755" y="1516"/>
                </a:lnTo>
                <a:lnTo>
                  <a:pt x="768" y="1524"/>
                </a:lnTo>
                <a:lnTo>
                  <a:pt x="783" y="1535"/>
                </a:lnTo>
                <a:lnTo>
                  <a:pt x="798" y="1548"/>
                </a:lnTo>
                <a:lnTo>
                  <a:pt x="811" y="1561"/>
                </a:lnTo>
                <a:lnTo>
                  <a:pt x="824" y="1574"/>
                </a:lnTo>
                <a:lnTo>
                  <a:pt x="839" y="1587"/>
                </a:lnTo>
                <a:lnTo>
                  <a:pt x="854" y="1596"/>
                </a:lnTo>
                <a:lnTo>
                  <a:pt x="870" y="1602"/>
                </a:lnTo>
                <a:lnTo>
                  <a:pt x="883" y="1607"/>
                </a:lnTo>
                <a:lnTo>
                  <a:pt x="894" y="1611"/>
                </a:lnTo>
                <a:lnTo>
                  <a:pt x="900" y="1613"/>
                </a:lnTo>
                <a:lnTo>
                  <a:pt x="902" y="1613"/>
                </a:lnTo>
                <a:lnTo>
                  <a:pt x="904" y="1613"/>
                </a:lnTo>
                <a:lnTo>
                  <a:pt x="911" y="1615"/>
                </a:lnTo>
                <a:lnTo>
                  <a:pt x="922" y="1617"/>
                </a:lnTo>
                <a:lnTo>
                  <a:pt x="935" y="1620"/>
                </a:lnTo>
                <a:lnTo>
                  <a:pt x="950" y="1624"/>
                </a:lnTo>
                <a:lnTo>
                  <a:pt x="972" y="1626"/>
                </a:lnTo>
                <a:lnTo>
                  <a:pt x="993" y="1630"/>
                </a:lnTo>
                <a:lnTo>
                  <a:pt x="1017" y="1633"/>
                </a:lnTo>
                <a:lnTo>
                  <a:pt x="1043" y="1635"/>
                </a:lnTo>
                <a:lnTo>
                  <a:pt x="1071" y="1637"/>
                </a:lnTo>
                <a:lnTo>
                  <a:pt x="1102" y="1639"/>
                </a:lnTo>
                <a:lnTo>
                  <a:pt x="1130" y="1639"/>
                </a:lnTo>
                <a:lnTo>
                  <a:pt x="1162" y="1637"/>
                </a:lnTo>
                <a:lnTo>
                  <a:pt x="1193" y="1635"/>
                </a:lnTo>
                <a:lnTo>
                  <a:pt x="1225" y="1633"/>
                </a:lnTo>
                <a:lnTo>
                  <a:pt x="1256" y="1626"/>
                </a:lnTo>
                <a:lnTo>
                  <a:pt x="1258" y="1624"/>
                </a:lnTo>
                <a:lnTo>
                  <a:pt x="1266" y="1620"/>
                </a:lnTo>
                <a:lnTo>
                  <a:pt x="1277" y="1611"/>
                </a:lnTo>
                <a:lnTo>
                  <a:pt x="1290" y="1604"/>
                </a:lnTo>
                <a:lnTo>
                  <a:pt x="1305" y="1596"/>
                </a:lnTo>
                <a:lnTo>
                  <a:pt x="1321" y="1589"/>
                </a:lnTo>
                <a:lnTo>
                  <a:pt x="1334" y="1585"/>
                </a:lnTo>
                <a:lnTo>
                  <a:pt x="1344" y="1585"/>
                </a:lnTo>
                <a:lnTo>
                  <a:pt x="1360" y="1585"/>
                </a:lnTo>
                <a:lnTo>
                  <a:pt x="1373" y="1578"/>
                </a:lnTo>
                <a:lnTo>
                  <a:pt x="1379" y="1568"/>
                </a:lnTo>
                <a:lnTo>
                  <a:pt x="1381" y="1552"/>
                </a:lnTo>
                <a:lnTo>
                  <a:pt x="1386" y="1535"/>
                </a:lnTo>
                <a:lnTo>
                  <a:pt x="1394" y="1516"/>
                </a:lnTo>
                <a:lnTo>
                  <a:pt x="1405" y="1496"/>
                </a:lnTo>
                <a:lnTo>
                  <a:pt x="1420" y="1485"/>
                </a:lnTo>
                <a:lnTo>
                  <a:pt x="1429" y="1481"/>
                </a:lnTo>
                <a:lnTo>
                  <a:pt x="1440" y="1470"/>
                </a:lnTo>
                <a:lnTo>
                  <a:pt x="1451" y="1459"/>
                </a:lnTo>
                <a:lnTo>
                  <a:pt x="1461" y="1446"/>
                </a:lnTo>
                <a:lnTo>
                  <a:pt x="1470" y="1431"/>
                </a:lnTo>
                <a:lnTo>
                  <a:pt x="1479" y="1418"/>
                </a:lnTo>
                <a:lnTo>
                  <a:pt x="1485" y="1403"/>
                </a:lnTo>
                <a:lnTo>
                  <a:pt x="1490" y="1392"/>
                </a:lnTo>
                <a:lnTo>
                  <a:pt x="1500" y="1366"/>
                </a:lnTo>
                <a:lnTo>
                  <a:pt x="1518" y="1336"/>
                </a:lnTo>
                <a:lnTo>
                  <a:pt x="1537" y="1303"/>
                </a:lnTo>
                <a:lnTo>
                  <a:pt x="1548" y="1277"/>
                </a:lnTo>
                <a:lnTo>
                  <a:pt x="1557" y="1245"/>
                </a:lnTo>
                <a:lnTo>
                  <a:pt x="1570" y="1206"/>
                </a:lnTo>
                <a:lnTo>
                  <a:pt x="1581" y="1169"/>
                </a:lnTo>
                <a:lnTo>
                  <a:pt x="1589" y="1145"/>
                </a:lnTo>
                <a:lnTo>
                  <a:pt x="1596" y="1125"/>
                </a:lnTo>
                <a:lnTo>
                  <a:pt x="1602" y="1099"/>
                </a:lnTo>
                <a:lnTo>
                  <a:pt x="1615" y="1069"/>
                </a:lnTo>
                <a:lnTo>
                  <a:pt x="1633" y="1039"/>
                </a:lnTo>
                <a:lnTo>
                  <a:pt x="1646" y="1026"/>
                </a:lnTo>
                <a:lnTo>
                  <a:pt x="1659" y="1015"/>
                </a:lnTo>
                <a:lnTo>
                  <a:pt x="1672" y="1004"/>
                </a:lnTo>
                <a:lnTo>
                  <a:pt x="1683" y="997"/>
                </a:lnTo>
                <a:lnTo>
                  <a:pt x="1693" y="993"/>
                </a:lnTo>
                <a:lnTo>
                  <a:pt x="1702" y="989"/>
                </a:lnTo>
                <a:lnTo>
                  <a:pt x="1706" y="987"/>
                </a:lnTo>
                <a:lnTo>
                  <a:pt x="1709" y="987"/>
                </a:lnTo>
                <a:lnTo>
                  <a:pt x="1717" y="982"/>
                </a:lnTo>
                <a:lnTo>
                  <a:pt x="1737" y="967"/>
                </a:lnTo>
                <a:lnTo>
                  <a:pt x="1756" y="950"/>
                </a:lnTo>
                <a:lnTo>
                  <a:pt x="1767" y="930"/>
                </a:lnTo>
                <a:lnTo>
                  <a:pt x="1774" y="915"/>
                </a:lnTo>
                <a:lnTo>
                  <a:pt x="1784" y="902"/>
                </a:lnTo>
                <a:lnTo>
                  <a:pt x="1795" y="893"/>
                </a:lnTo>
                <a:lnTo>
                  <a:pt x="1800" y="891"/>
                </a:lnTo>
                <a:lnTo>
                  <a:pt x="1804" y="859"/>
                </a:lnTo>
                <a:lnTo>
                  <a:pt x="1802" y="857"/>
                </a:lnTo>
                <a:lnTo>
                  <a:pt x="1793" y="850"/>
                </a:lnTo>
                <a:lnTo>
                  <a:pt x="1784" y="841"/>
                </a:lnTo>
                <a:lnTo>
                  <a:pt x="1771" y="828"/>
                </a:lnTo>
                <a:lnTo>
                  <a:pt x="1761" y="815"/>
                </a:lnTo>
                <a:lnTo>
                  <a:pt x="1750" y="805"/>
                </a:lnTo>
                <a:lnTo>
                  <a:pt x="1741" y="792"/>
                </a:lnTo>
                <a:lnTo>
                  <a:pt x="1737" y="783"/>
                </a:lnTo>
                <a:lnTo>
                  <a:pt x="1732" y="783"/>
                </a:lnTo>
                <a:lnTo>
                  <a:pt x="1724" y="785"/>
                </a:lnTo>
                <a:lnTo>
                  <a:pt x="1711" y="787"/>
                </a:lnTo>
                <a:lnTo>
                  <a:pt x="1693" y="787"/>
                </a:lnTo>
                <a:lnTo>
                  <a:pt x="1676" y="789"/>
                </a:lnTo>
                <a:lnTo>
                  <a:pt x="1659" y="789"/>
                </a:lnTo>
                <a:lnTo>
                  <a:pt x="1646" y="787"/>
                </a:lnTo>
                <a:lnTo>
                  <a:pt x="1635" y="783"/>
                </a:lnTo>
                <a:lnTo>
                  <a:pt x="1624" y="770"/>
                </a:lnTo>
                <a:lnTo>
                  <a:pt x="1618" y="753"/>
                </a:lnTo>
                <a:lnTo>
                  <a:pt x="1613" y="735"/>
                </a:lnTo>
                <a:lnTo>
                  <a:pt x="1613" y="722"/>
                </a:lnTo>
                <a:lnTo>
                  <a:pt x="1611" y="713"/>
                </a:lnTo>
                <a:lnTo>
                  <a:pt x="1605" y="703"/>
                </a:lnTo>
                <a:lnTo>
                  <a:pt x="1598" y="694"/>
                </a:lnTo>
                <a:lnTo>
                  <a:pt x="1596" y="690"/>
                </a:lnTo>
                <a:lnTo>
                  <a:pt x="1613" y="672"/>
                </a:lnTo>
                <a:lnTo>
                  <a:pt x="1613" y="664"/>
                </a:lnTo>
                <a:lnTo>
                  <a:pt x="1581" y="657"/>
                </a:lnTo>
                <a:lnTo>
                  <a:pt x="1570" y="603"/>
                </a:lnTo>
                <a:lnTo>
                  <a:pt x="1568" y="603"/>
                </a:lnTo>
                <a:lnTo>
                  <a:pt x="1559" y="603"/>
                </a:lnTo>
                <a:lnTo>
                  <a:pt x="1548" y="601"/>
                </a:lnTo>
                <a:lnTo>
                  <a:pt x="1537" y="599"/>
                </a:lnTo>
                <a:lnTo>
                  <a:pt x="1524" y="596"/>
                </a:lnTo>
                <a:lnTo>
                  <a:pt x="1516" y="592"/>
                </a:lnTo>
                <a:lnTo>
                  <a:pt x="1509" y="583"/>
                </a:lnTo>
                <a:lnTo>
                  <a:pt x="1509" y="575"/>
                </a:lnTo>
                <a:lnTo>
                  <a:pt x="1518" y="549"/>
                </a:lnTo>
                <a:lnTo>
                  <a:pt x="1531" y="518"/>
                </a:lnTo>
                <a:lnTo>
                  <a:pt x="1542" y="492"/>
                </a:lnTo>
                <a:lnTo>
                  <a:pt x="1546" y="482"/>
                </a:lnTo>
                <a:lnTo>
                  <a:pt x="1550" y="477"/>
                </a:lnTo>
                <a:lnTo>
                  <a:pt x="1555" y="464"/>
                </a:lnTo>
                <a:lnTo>
                  <a:pt x="1557" y="445"/>
                </a:lnTo>
                <a:lnTo>
                  <a:pt x="1548" y="421"/>
                </a:lnTo>
                <a:lnTo>
                  <a:pt x="1539" y="393"/>
                </a:lnTo>
                <a:lnTo>
                  <a:pt x="1542" y="364"/>
                </a:lnTo>
                <a:lnTo>
                  <a:pt x="1546" y="341"/>
                </a:lnTo>
                <a:lnTo>
                  <a:pt x="1548" y="332"/>
                </a:lnTo>
                <a:lnTo>
                  <a:pt x="1542" y="334"/>
                </a:lnTo>
                <a:lnTo>
                  <a:pt x="1524" y="336"/>
                </a:lnTo>
                <a:lnTo>
                  <a:pt x="1509" y="325"/>
                </a:lnTo>
                <a:lnTo>
                  <a:pt x="1505" y="297"/>
                </a:lnTo>
                <a:lnTo>
                  <a:pt x="1511" y="252"/>
                </a:lnTo>
                <a:lnTo>
                  <a:pt x="1526" y="206"/>
                </a:lnTo>
                <a:lnTo>
                  <a:pt x="1544" y="169"/>
                </a:lnTo>
                <a:lnTo>
                  <a:pt x="1561" y="143"/>
                </a:lnTo>
                <a:lnTo>
                  <a:pt x="1572" y="135"/>
                </a:lnTo>
                <a:lnTo>
                  <a:pt x="1585" y="124"/>
                </a:lnTo>
                <a:lnTo>
                  <a:pt x="1600" y="111"/>
                </a:lnTo>
                <a:lnTo>
                  <a:pt x="1615" y="100"/>
                </a:lnTo>
                <a:lnTo>
                  <a:pt x="1628" y="89"/>
                </a:lnTo>
                <a:lnTo>
                  <a:pt x="1641" y="78"/>
                </a:lnTo>
                <a:lnTo>
                  <a:pt x="1652" y="72"/>
                </a:lnTo>
                <a:lnTo>
                  <a:pt x="1661" y="67"/>
                </a:lnTo>
                <a:lnTo>
                  <a:pt x="1667" y="65"/>
                </a:lnTo>
                <a:lnTo>
                  <a:pt x="1678" y="65"/>
                </a:lnTo>
                <a:lnTo>
                  <a:pt x="1689" y="63"/>
                </a:lnTo>
                <a:lnTo>
                  <a:pt x="1702" y="61"/>
                </a:lnTo>
                <a:lnTo>
                  <a:pt x="1715" y="57"/>
                </a:lnTo>
                <a:lnTo>
                  <a:pt x="1728" y="52"/>
                </a:lnTo>
                <a:lnTo>
                  <a:pt x="1743" y="48"/>
                </a:lnTo>
                <a:lnTo>
                  <a:pt x="1756" y="39"/>
                </a:lnTo>
                <a:lnTo>
                  <a:pt x="1771" y="31"/>
                </a:lnTo>
                <a:lnTo>
                  <a:pt x="1791" y="22"/>
                </a:lnTo>
                <a:lnTo>
                  <a:pt x="1813" y="13"/>
                </a:lnTo>
                <a:lnTo>
                  <a:pt x="1836" y="7"/>
                </a:lnTo>
                <a:lnTo>
                  <a:pt x="1860" y="2"/>
                </a:lnTo>
                <a:lnTo>
                  <a:pt x="1882" y="0"/>
                </a:lnTo>
                <a:lnTo>
                  <a:pt x="1904" y="2"/>
                </a:lnTo>
                <a:lnTo>
                  <a:pt x="1921" y="7"/>
                </a:lnTo>
                <a:lnTo>
                  <a:pt x="1936" y="15"/>
                </a:lnTo>
                <a:lnTo>
                  <a:pt x="1949" y="26"/>
                </a:lnTo>
                <a:lnTo>
                  <a:pt x="1964" y="37"/>
                </a:lnTo>
                <a:lnTo>
                  <a:pt x="1977" y="50"/>
                </a:lnTo>
                <a:lnTo>
                  <a:pt x="1993" y="61"/>
                </a:lnTo>
                <a:lnTo>
                  <a:pt x="2008" y="72"/>
                </a:lnTo>
                <a:lnTo>
                  <a:pt x="2023" y="81"/>
                </a:lnTo>
                <a:lnTo>
                  <a:pt x="2040" y="89"/>
                </a:lnTo>
                <a:lnTo>
                  <a:pt x="2055" y="96"/>
                </a:lnTo>
                <a:lnTo>
                  <a:pt x="2066" y="100"/>
                </a:lnTo>
                <a:lnTo>
                  <a:pt x="2075" y="107"/>
                </a:lnTo>
                <a:lnTo>
                  <a:pt x="2081" y="113"/>
                </a:lnTo>
                <a:lnTo>
                  <a:pt x="2088" y="122"/>
                </a:lnTo>
                <a:lnTo>
                  <a:pt x="2094" y="133"/>
                </a:lnTo>
                <a:lnTo>
                  <a:pt x="2101" y="146"/>
                </a:lnTo>
                <a:lnTo>
                  <a:pt x="2110" y="161"/>
                </a:lnTo>
                <a:lnTo>
                  <a:pt x="2129" y="200"/>
                </a:lnTo>
                <a:lnTo>
                  <a:pt x="2146" y="245"/>
                </a:lnTo>
                <a:lnTo>
                  <a:pt x="2159" y="293"/>
                </a:lnTo>
                <a:lnTo>
                  <a:pt x="2168" y="330"/>
                </a:lnTo>
                <a:lnTo>
                  <a:pt x="2179" y="358"/>
                </a:lnTo>
                <a:lnTo>
                  <a:pt x="2185" y="384"/>
                </a:lnTo>
                <a:lnTo>
                  <a:pt x="2188" y="410"/>
                </a:lnTo>
                <a:lnTo>
                  <a:pt x="2177" y="440"/>
                </a:lnTo>
                <a:lnTo>
                  <a:pt x="2168" y="460"/>
                </a:lnTo>
                <a:lnTo>
                  <a:pt x="2159" y="479"/>
                </a:lnTo>
                <a:lnTo>
                  <a:pt x="2151" y="501"/>
                </a:lnTo>
                <a:lnTo>
                  <a:pt x="2142" y="525"/>
                </a:lnTo>
                <a:lnTo>
                  <a:pt x="2133" y="547"/>
                </a:lnTo>
                <a:lnTo>
                  <a:pt x="2125" y="566"/>
                </a:lnTo>
                <a:lnTo>
                  <a:pt x="2116" y="583"/>
                </a:lnTo>
                <a:lnTo>
                  <a:pt x="2105" y="599"/>
                </a:lnTo>
                <a:lnTo>
                  <a:pt x="2088" y="627"/>
                </a:lnTo>
                <a:lnTo>
                  <a:pt x="2079" y="657"/>
                </a:lnTo>
                <a:lnTo>
                  <a:pt x="2077" y="687"/>
                </a:lnTo>
                <a:lnTo>
                  <a:pt x="2081" y="711"/>
                </a:lnTo>
                <a:lnTo>
                  <a:pt x="2090" y="731"/>
                </a:lnTo>
                <a:lnTo>
                  <a:pt x="2105" y="750"/>
                </a:lnTo>
                <a:lnTo>
                  <a:pt x="2118" y="763"/>
                </a:lnTo>
                <a:lnTo>
                  <a:pt x="2125" y="770"/>
                </a:lnTo>
                <a:lnTo>
                  <a:pt x="2133" y="774"/>
                </a:lnTo>
                <a:lnTo>
                  <a:pt x="2155" y="787"/>
                </a:lnTo>
                <a:lnTo>
                  <a:pt x="2188" y="805"/>
                </a:lnTo>
                <a:lnTo>
                  <a:pt x="2224" y="824"/>
                </a:lnTo>
                <a:lnTo>
                  <a:pt x="2263" y="848"/>
                </a:lnTo>
                <a:lnTo>
                  <a:pt x="2298" y="870"/>
                </a:lnTo>
                <a:lnTo>
                  <a:pt x="2326" y="887"/>
                </a:lnTo>
                <a:lnTo>
                  <a:pt x="2342" y="902"/>
                </a:lnTo>
                <a:lnTo>
                  <a:pt x="2352" y="915"/>
                </a:lnTo>
                <a:lnTo>
                  <a:pt x="2368" y="935"/>
                </a:lnTo>
                <a:lnTo>
                  <a:pt x="2387" y="958"/>
                </a:lnTo>
                <a:lnTo>
                  <a:pt x="2407" y="989"/>
                </a:lnTo>
                <a:lnTo>
                  <a:pt x="2424" y="1026"/>
                </a:lnTo>
                <a:lnTo>
                  <a:pt x="2443" y="1071"/>
                </a:lnTo>
                <a:lnTo>
                  <a:pt x="2459" y="1128"/>
                </a:lnTo>
                <a:lnTo>
                  <a:pt x="2469" y="1193"/>
                </a:lnTo>
                <a:lnTo>
                  <a:pt x="2480" y="1275"/>
                </a:lnTo>
                <a:lnTo>
                  <a:pt x="2491" y="1377"/>
                </a:lnTo>
                <a:lnTo>
                  <a:pt x="2504" y="1485"/>
                </a:lnTo>
                <a:lnTo>
                  <a:pt x="2517" y="1596"/>
                </a:lnTo>
                <a:lnTo>
                  <a:pt x="2530" y="1698"/>
                </a:lnTo>
                <a:lnTo>
                  <a:pt x="2539" y="1780"/>
                </a:lnTo>
                <a:lnTo>
                  <a:pt x="2545" y="1836"/>
                </a:lnTo>
                <a:lnTo>
                  <a:pt x="2547" y="1858"/>
                </a:lnTo>
                <a:lnTo>
                  <a:pt x="2552" y="1884"/>
                </a:lnTo>
                <a:lnTo>
                  <a:pt x="2556" y="1947"/>
                </a:lnTo>
                <a:lnTo>
                  <a:pt x="2550" y="2027"/>
                </a:lnTo>
                <a:lnTo>
                  <a:pt x="2519" y="2101"/>
                </a:lnTo>
                <a:lnTo>
                  <a:pt x="2495" y="2133"/>
                </a:lnTo>
                <a:lnTo>
                  <a:pt x="2472" y="2164"/>
                </a:lnTo>
                <a:lnTo>
                  <a:pt x="2448" y="2194"/>
                </a:lnTo>
                <a:lnTo>
                  <a:pt x="2426" y="2222"/>
                </a:lnTo>
                <a:lnTo>
                  <a:pt x="2409" y="2246"/>
                </a:lnTo>
                <a:lnTo>
                  <a:pt x="2396" y="2266"/>
                </a:lnTo>
                <a:lnTo>
                  <a:pt x="2385" y="2276"/>
                </a:lnTo>
                <a:lnTo>
                  <a:pt x="2383" y="2281"/>
                </a:lnTo>
                <a:lnTo>
                  <a:pt x="2385" y="2285"/>
                </a:lnTo>
                <a:lnTo>
                  <a:pt x="2394" y="2300"/>
                </a:lnTo>
                <a:lnTo>
                  <a:pt x="2402" y="2322"/>
                </a:lnTo>
                <a:lnTo>
                  <a:pt x="2413" y="2352"/>
                </a:lnTo>
                <a:lnTo>
                  <a:pt x="2420" y="2391"/>
                </a:lnTo>
                <a:lnTo>
                  <a:pt x="2424" y="2437"/>
                </a:lnTo>
                <a:lnTo>
                  <a:pt x="2420" y="2487"/>
                </a:lnTo>
                <a:lnTo>
                  <a:pt x="2407" y="2543"/>
                </a:lnTo>
                <a:lnTo>
                  <a:pt x="2394" y="2582"/>
                </a:lnTo>
                <a:lnTo>
                  <a:pt x="2381" y="2623"/>
                </a:lnTo>
                <a:lnTo>
                  <a:pt x="2368" y="2667"/>
                </a:lnTo>
                <a:lnTo>
                  <a:pt x="2352" y="2710"/>
                </a:lnTo>
                <a:lnTo>
                  <a:pt x="1555" y="27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47"/>
          <p:cNvSpPr>
            <a:spLocks/>
          </p:cNvSpPr>
          <p:nvPr/>
        </p:nvSpPr>
        <p:spPr bwMode="auto">
          <a:xfrm>
            <a:off x="2720975" y="2746375"/>
            <a:ext cx="665163" cy="1425575"/>
          </a:xfrm>
          <a:custGeom>
            <a:avLst/>
            <a:gdLst>
              <a:gd name="T0" fmla="*/ 57 w 291"/>
              <a:gd name="T1" fmla="*/ 403 h 598"/>
              <a:gd name="T2" fmla="*/ 48 w 291"/>
              <a:gd name="T3" fmla="*/ 379 h 598"/>
              <a:gd name="T4" fmla="*/ 28 w 291"/>
              <a:gd name="T5" fmla="*/ 323 h 598"/>
              <a:gd name="T6" fmla="*/ 9 w 291"/>
              <a:gd name="T7" fmla="*/ 249 h 598"/>
              <a:gd name="T8" fmla="*/ 0 w 291"/>
              <a:gd name="T9" fmla="*/ 177 h 598"/>
              <a:gd name="T10" fmla="*/ 0 w 291"/>
              <a:gd name="T11" fmla="*/ 151 h 598"/>
              <a:gd name="T12" fmla="*/ 0 w 291"/>
              <a:gd name="T13" fmla="*/ 130 h 598"/>
              <a:gd name="T14" fmla="*/ 2 w 291"/>
              <a:gd name="T15" fmla="*/ 112 h 598"/>
              <a:gd name="T16" fmla="*/ 7 w 291"/>
              <a:gd name="T17" fmla="*/ 95 h 598"/>
              <a:gd name="T18" fmla="*/ 13 w 291"/>
              <a:gd name="T19" fmla="*/ 80 h 598"/>
              <a:gd name="T20" fmla="*/ 22 w 291"/>
              <a:gd name="T21" fmla="*/ 62 h 598"/>
              <a:gd name="T22" fmla="*/ 37 w 291"/>
              <a:gd name="T23" fmla="*/ 45 h 598"/>
              <a:gd name="T24" fmla="*/ 59 w 291"/>
              <a:gd name="T25" fmla="*/ 23 h 598"/>
              <a:gd name="T26" fmla="*/ 74 w 291"/>
              <a:gd name="T27" fmla="*/ 15 h 598"/>
              <a:gd name="T28" fmla="*/ 93 w 291"/>
              <a:gd name="T29" fmla="*/ 6 h 598"/>
              <a:gd name="T30" fmla="*/ 115 w 291"/>
              <a:gd name="T31" fmla="*/ 2 h 598"/>
              <a:gd name="T32" fmla="*/ 137 w 291"/>
              <a:gd name="T33" fmla="*/ 0 h 598"/>
              <a:gd name="T34" fmla="*/ 156 w 291"/>
              <a:gd name="T35" fmla="*/ 4 h 598"/>
              <a:gd name="T36" fmla="*/ 171 w 291"/>
              <a:gd name="T37" fmla="*/ 10 h 598"/>
              <a:gd name="T38" fmla="*/ 178 w 291"/>
              <a:gd name="T39" fmla="*/ 26 h 598"/>
              <a:gd name="T40" fmla="*/ 176 w 291"/>
              <a:gd name="T41" fmla="*/ 45 h 598"/>
              <a:gd name="T42" fmla="*/ 167 w 291"/>
              <a:gd name="T43" fmla="*/ 67 h 598"/>
              <a:gd name="T44" fmla="*/ 156 w 291"/>
              <a:gd name="T45" fmla="*/ 88 h 598"/>
              <a:gd name="T46" fmla="*/ 145 w 291"/>
              <a:gd name="T47" fmla="*/ 108 h 598"/>
              <a:gd name="T48" fmla="*/ 137 w 291"/>
              <a:gd name="T49" fmla="*/ 127 h 598"/>
              <a:gd name="T50" fmla="*/ 130 w 291"/>
              <a:gd name="T51" fmla="*/ 147 h 598"/>
              <a:gd name="T52" fmla="*/ 128 w 291"/>
              <a:gd name="T53" fmla="*/ 166 h 598"/>
              <a:gd name="T54" fmla="*/ 130 w 291"/>
              <a:gd name="T55" fmla="*/ 190 h 598"/>
              <a:gd name="T56" fmla="*/ 137 w 291"/>
              <a:gd name="T57" fmla="*/ 216 h 598"/>
              <a:gd name="T58" fmla="*/ 143 w 291"/>
              <a:gd name="T59" fmla="*/ 247 h 598"/>
              <a:gd name="T60" fmla="*/ 143 w 291"/>
              <a:gd name="T61" fmla="*/ 279 h 598"/>
              <a:gd name="T62" fmla="*/ 137 w 291"/>
              <a:gd name="T63" fmla="*/ 316 h 598"/>
              <a:gd name="T64" fmla="*/ 130 w 291"/>
              <a:gd name="T65" fmla="*/ 351 h 598"/>
              <a:gd name="T66" fmla="*/ 126 w 291"/>
              <a:gd name="T67" fmla="*/ 383 h 598"/>
              <a:gd name="T68" fmla="*/ 128 w 291"/>
              <a:gd name="T69" fmla="*/ 411 h 598"/>
              <a:gd name="T70" fmla="*/ 137 w 291"/>
              <a:gd name="T71" fmla="*/ 433 h 598"/>
              <a:gd name="T72" fmla="*/ 158 w 291"/>
              <a:gd name="T73" fmla="*/ 446 h 598"/>
              <a:gd name="T74" fmla="*/ 187 w 291"/>
              <a:gd name="T75" fmla="*/ 457 h 598"/>
              <a:gd name="T76" fmla="*/ 217 w 291"/>
              <a:gd name="T77" fmla="*/ 474 h 598"/>
              <a:gd name="T78" fmla="*/ 243 w 291"/>
              <a:gd name="T79" fmla="*/ 496 h 598"/>
              <a:gd name="T80" fmla="*/ 267 w 291"/>
              <a:gd name="T81" fmla="*/ 518 h 598"/>
              <a:gd name="T82" fmla="*/ 282 w 291"/>
              <a:gd name="T83" fmla="*/ 542 h 598"/>
              <a:gd name="T84" fmla="*/ 291 w 291"/>
              <a:gd name="T85" fmla="*/ 563 h 598"/>
              <a:gd name="T86" fmla="*/ 286 w 291"/>
              <a:gd name="T87" fmla="*/ 583 h 598"/>
              <a:gd name="T88" fmla="*/ 271 w 291"/>
              <a:gd name="T89" fmla="*/ 596 h 598"/>
              <a:gd name="T90" fmla="*/ 247 w 291"/>
              <a:gd name="T91" fmla="*/ 598 h 598"/>
              <a:gd name="T92" fmla="*/ 219 w 291"/>
              <a:gd name="T93" fmla="*/ 589 h 598"/>
              <a:gd name="T94" fmla="*/ 189 w 291"/>
              <a:gd name="T95" fmla="*/ 570 h 598"/>
              <a:gd name="T96" fmla="*/ 161 w 291"/>
              <a:gd name="T97" fmla="*/ 542 h 598"/>
              <a:gd name="T98" fmla="*/ 130 w 291"/>
              <a:gd name="T99" fmla="*/ 509 h 598"/>
              <a:gd name="T100" fmla="*/ 102 w 291"/>
              <a:gd name="T101" fmla="*/ 474 h 598"/>
              <a:gd name="T102" fmla="*/ 78 w 291"/>
              <a:gd name="T103" fmla="*/ 437 h 598"/>
              <a:gd name="T104" fmla="*/ 57 w 291"/>
              <a:gd name="T105" fmla="*/ 403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1" h="598">
                <a:moveTo>
                  <a:pt x="57" y="403"/>
                </a:moveTo>
                <a:lnTo>
                  <a:pt x="48" y="379"/>
                </a:lnTo>
                <a:lnTo>
                  <a:pt x="28" y="323"/>
                </a:lnTo>
                <a:lnTo>
                  <a:pt x="9" y="249"/>
                </a:lnTo>
                <a:lnTo>
                  <a:pt x="0" y="177"/>
                </a:lnTo>
                <a:lnTo>
                  <a:pt x="0" y="151"/>
                </a:lnTo>
                <a:lnTo>
                  <a:pt x="0" y="130"/>
                </a:lnTo>
                <a:lnTo>
                  <a:pt x="2" y="112"/>
                </a:lnTo>
                <a:lnTo>
                  <a:pt x="7" y="95"/>
                </a:lnTo>
                <a:lnTo>
                  <a:pt x="13" y="80"/>
                </a:lnTo>
                <a:lnTo>
                  <a:pt x="22" y="62"/>
                </a:lnTo>
                <a:lnTo>
                  <a:pt x="37" y="45"/>
                </a:lnTo>
                <a:lnTo>
                  <a:pt x="59" y="23"/>
                </a:lnTo>
                <a:lnTo>
                  <a:pt x="74" y="15"/>
                </a:lnTo>
                <a:lnTo>
                  <a:pt x="93" y="6"/>
                </a:lnTo>
                <a:lnTo>
                  <a:pt x="115" y="2"/>
                </a:lnTo>
                <a:lnTo>
                  <a:pt x="137" y="0"/>
                </a:lnTo>
                <a:lnTo>
                  <a:pt x="156" y="4"/>
                </a:lnTo>
                <a:lnTo>
                  <a:pt x="171" y="10"/>
                </a:lnTo>
                <a:lnTo>
                  <a:pt x="178" y="26"/>
                </a:lnTo>
                <a:lnTo>
                  <a:pt x="176" y="45"/>
                </a:lnTo>
                <a:lnTo>
                  <a:pt x="167" y="67"/>
                </a:lnTo>
                <a:lnTo>
                  <a:pt x="156" y="88"/>
                </a:lnTo>
                <a:lnTo>
                  <a:pt x="145" y="108"/>
                </a:lnTo>
                <a:lnTo>
                  <a:pt x="137" y="127"/>
                </a:lnTo>
                <a:lnTo>
                  <a:pt x="130" y="147"/>
                </a:lnTo>
                <a:lnTo>
                  <a:pt x="128" y="166"/>
                </a:lnTo>
                <a:lnTo>
                  <a:pt x="130" y="190"/>
                </a:lnTo>
                <a:lnTo>
                  <a:pt x="137" y="216"/>
                </a:lnTo>
                <a:lnTo>
                  <a:pt x="143" y="247"/>
                </a:lnTo>
                <a:lnTo>
                  <a:pt x="143" y="279"/>
                </a:lnTo>
                <a:lnTo>
                  <a:pt x="137" y="316"/>
                </a:lnTo>
                <a:lnTo>
                  <a:pt x="130" y="351"/>
                </a:lnTo>
                <a:lnTo>
                  <a:pt x="126" y="383"/>
                </a:lnTo>
                <a:lnTo>
                  <a:pt x="128" y="411"/>
                </a:lnTo>
                <a:lnTo>
                  <a:pt x="137" y="433"/>
                </a:lnTo>
                <a:lnTo>
                  <a:pt x="158" y="446"/>
                </a:lnTo>
                <a:lnTo>
                  <a:pt x="187" y="457"/>
                </a:lnTo>
                <a:lnTo>
                  <a:pt x="217" y="474"/>
                </a:lnTo>
                <a:lnTo>
                  <a:pt x="243" y="496"/>
                </a:lnTo>
                <a:lnTo>
                  <a:pt x="267" y="518"/>
                </a:lnTo>
                <a:lnTo>
                  <a:pt x="282" y="542"/>
                </a:lnTo>
                <a:lnTo>
                  <a:pt x="291" y="563"/>
                </a:lnTo>
                <a:lnTo>
                  <a:pt x="286" y="583"/>
                </a:lnTo>
                <a:lnTo>
                  <a:pt x="271" y="596"/>
                </a:lnTo>
                <a:lnTo>
                  <a:pt x="247" y="598"/>
                </a:lnTo>
                <a:lnTo>
                  <a:pt x="219" y="589"/>
                </a:lnTo>
                <a:lnTo>
                  <a:pt x="189" y="570"/>
                </a:lnTo>
                <a:lnTo>
                  <a:pt x="161" y="542"/>
                </a:lnTo>
                <a:lnTo>
                  <a:pt x="130" y="509"/>
                </a:lnTo>
                <a:lnTo>
                  <a:pt x="102" y="474"/>
                </a:lnTo>
                <a:lnTo>
                  <a:pt x="78" y="437"/>
                </a:lnTo>
                <a:lnTo>
                  <a:pt x="57" y="40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49"/>
          <p:cNvSpPr>
            <a:spLocks noChangeArrowheads="1"/>
          </p:cNvSpPr>
          <p:nvPr/>
        </p:nvSpPr>
        <p:spPr bwMode="auto">
          <a:xfrm>
            <a:off x="6491288" y="725488"/>
            <a:ext cx="1647825" cy="5032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knowledge</a:t>
            </a:r>
          </a:p>
        </p:txBody>
      </p:sp>
      <p:sp>
        <p:nvSpPr>
          <p:cNvPr id="10" name="AutoShape 55"/>
          <p:cNvSpPr>
            <a:spLocks noChangeArrowheads="1"/>
          </p:cNvSpPr>
          <p:nvPr/>
        </p:nvSpPr>
        <p:spPr bwMode="auto">
          <a:xfrm>
            <a:off x="6491288" y="1471613"/>
            <a:ext cx="1647825" cy="503237"/>
          </a:xfrm>
          <a:prstGeom prst="roundRect">
            <a:avLst>
              <a:gd name="adj" fmla="val 16667"/>
            </a:avLst>
          </a:prstGeom>
          <a:solidFill>
            <a:srgbClr val="CC99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learning</a:t>
            </a:r>
          </a:p>
        </p:txBody>
      </p:sp>
      <p:sp>
        <p:nvSpPr>
          <p:cNvPr id="11" name="AutoShape 56"/>
          <p:cNvSpPr>
            <a:spLocks noChangeArrowheads="1"/>
          </p:cNvSpPr>
          <p:nvPr/>
        </p:nvSpPr>
        <p:spPr bwMode="auto">
          <a:xfrm>
            <a:off x="4327525" y="1471613"/>
            <a:ext cx="1647825" cy="5032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cognition</a:t>
            </a:r>
          </a:p>
        </p:txBody>
      </p:sp>
      <p:sp>
        <p:nvSpPr>
          <p:cNvPr id="12" name="AutoShape 57"/>
          <p:cNvSpPr>
            <a:spLocks noChangeArrowheads="1"/>
          </p:cNvSpPr>
          <p:nvPr/>
        </p:nvSpPr>
        <p:spPr bwMode="auto">
          <a:xfrm>
            <a:off x="4327525" y="2209800"/>
            <a:ext cx="1647825" cy="5032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perception</a:t>
            </a:r>
          </a:p>
        </p:txBody>
      </p:sp>
      <p:sp>
        <p:nvSpPr>
          <p:cNvPr id="13" name="AutoShape 58"/>
          <p:cNvSpPr>
            <a:spLocks noChangeArrowheads="1"/>
          </p:cNvSpPr>
          <p:nvPr/>
        </p:nvSpPr>
        <p:spPr bwMode="auto">
          <a:xfrm>
            <a:off x="4327525" y="4594225"/>
            <a:ext cx="1647825" cy="5032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response</a:t>
            </a:r>
          </a:p>
        </p:txBody>
      </p:sp>
      <p:cxnSp>
        <p:nvCxnSpPr>
          <p:cNvPr id="14" name="AutoShape 59"/>
          <p:cNvCxnSpPr>
            <a:cxnSpLocks noChangeShapeType="1"/>
          </p:cNvCxnSpPr>
          <p:nvPr/>
        </p:nvCxnSpPr>
        <p:spPr bwMode="auto">
          <a:xfrm flipV="1">
            <a:off x="7048500" y="1238250"/>
            <a:ext cx="0" cy="223838"/>
          </a:xfrm>
          <a:prstGeom prst="straightConnector1">
            <a:avLst/>
          </a:prstGeom>
          <a:noFill/>
          <a:ln w="28575">
            <a:solidFill>
              <a:srgbClr val="333333"/>
            </a:solidFill>
            <a:miter lim="800000"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AutoShape 60"/>
          <p:cNvCxnSpPr>
            <a:cxnSpLocks noChangeShapeType="1"/>
            <a:stCxn id="12" idx="0"/>
            <a:endCxn id="11" idx="2"/>
          </p:cNvCxnSpPr>
          <p:nvPr/>
        </p:nvCxnSpPr>
        <p:spPr bwMode="auto">
          <a:xfrm flipV="1">
            <a:off x="5151438" y="1984375"/>
            <a:ext cx="0" cy="215900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AutoShape 61"/>
          <p:cNvCxnSpPr>
            <a:cxnSpLocks noChangeShapeType="1"/>
            <a:stCxn id="11" idx="3"/>
            <a:endCxn id="10" idx="1"/>
          </p:cNvCxnSpPr>
          <p:nvPr/>
        </p:nvCxnSpPr>
        <p:spPr bwMode="auto">
          <a:xfrm>
            <a:off x="5984875" y="1724025"/>
            <a:ext cx="496888" cy="0"/>
          </a:xfrm>
          <a:prstGeom prst="straightConnector1">
            <a:avLst/>
          </a:prstGeom>
          <a:noFill/>
          <a:ln w="28575">
            <a:solidFill>
              <a:srgbClr val="FFFFFF"/>
            </a:solidFill>
            <a:miter lim="800000"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62"/>
          <p:cNvCxnSpPr>
            <a:cxnSpLocks noChangeShapeType="1"/>
          </p:cNvCxnSpPr>
          <p:nvPr/>
        </p:nvCxnSpPr>
        <p:spPr bwMode="auto">
          <a:xfrm>
            <a:off x="7604125" y="1238250"/>
            <a:ext cx="0" cy="223838"/>
          </a:xfrm>
          <a:prstGeom prst="straightConnector1">
            <a:avLst/>
          </a:prstGeom>
          <a:noFill/>
          <a:ln w="28575">
            <a:solidFill>
              <a:srgbClr val="333333"/>
            </a:solidFill>
            <a:miter lim="800000"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65"/>
          <p:cNvCxnSpPr>
            <a:cxnSpLocks noChangeShapeType="1"/>
            <a:endCxn id="13" idx="3"/>
          </p:cNvCxnSpPr>
          <p:nvPr/>
        </p:nvCxnSpPr>
        <p:spPr bwMode="auto">
          <a:xfrm rot="5400000">
            <a:off x="4957762" y="3011488"/>
            <a:ext cx="2862263" cy="808038"/>
          </a:xfrm>
          <a:prstGeom prst="bentConnector2">
            <a:avLst/>
          </a:prstGeom>
          <a:noFill/>
          <a:ln w="28575">
            <a:solidFill>
              <a:srgbClr val="FFFFFF"/>
            </a:solidFill>
            <a:miter lim="800000"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Line 68"/>
          <p:cNvSpPr>
            <a:spLocks noChangeShapeType="1"/>
          </p:cNvSpPr>
          <p:nvPr/>
        </p:nvSpPr>
        <p:spPr bwMode="auto">
          <a:xfrm flipH="1">
            <a:off x="3648075" y="2463800"/>
            <a:ext cx="677863" cy="0"/>
          </a:xfrm>
          <a:prstGeom prst="line">
            <a:avLst/>
          </a:prstGeom>
          <a:noFill/>
          <a:ln w="28575">
            <a:solidFill>
              <a:srgbClr val="333333"/>
            </a:solidFill>
            <a:miter lim="800000"/>
            <a:headEnd type="arrow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20" name="Line 69"/>
          <p:cNvSpPr>
            <a:spLocks noChangeShapeType="1"/>
          </p:cNvSpPr>
          <p:nvPr/>
        </p:nvSpPr>
        <p:spPr bwMode="auto">
          <a:xfrm flipH="1">
            <a:off x="3648075" y="4848225"/>
            <a:ext cx="677863" cy="0"/>
          </a:xfrm>
          <a:prstGeom prst="line">
            <a:avLst/>
          </a:prstGeom>
          <a:noFill/>
          <a:ln w="28575">
            <a:solidFill>
              <a:srgbClr val="333333"/>
            </a:solidFill>
            <a:miter lim="800000"/>
            <a:headEnd type="none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21" name="AutoShape 66"/>
          <p:cNvSpPr>
            <a:spLocks noChangeArrowheads="1"/>
          </p:cNvSpPr>
          <p:nvPr/>
        </p:nvSpPr>
        <p:spPr bwMode="auto">
          <a:xfrm>
            <a:off x="4113213" y="1255713"/>
            <a:ext cx="2078037" cy="4065587"/>
          </a:xfrm>
          <a:prstGeom prst="roundRect">
            <a:avLst>
              <a:gd name="adj" fmla="val 16667"/>
            </a:avLst>
          </a:prstGeom>
          <a:noFill/>
          <a:ln w="28575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ko-KR" sz="2000">
              <a:solidFill>
                <a:srgbClr val="333333"/>
              </a:solidFill>
              <a:latin typeface="Arial" charset="0"/>
            </a:endParaRPr>
          </a:p>
        </p:txBody>
      </p:sp>
      <p:sp>
        <p:nvSpPr>
          <p:cNvPr id="22" name="AutoShape 70"/>
          <p:cNvSpPr>
            <a:spLocks noChangeArrowheads="1"/>
          </p:cNvSpPr>
          <p:nvPr/>
        </p:nvSpPr>
        <p:spPr bwMode="auto">
          <a:xfrm>
            <a:off x="271463" y="1255713"/>
            <a:ext cx="3368675" cy="5378450"/>
          </a:xfrm>
          <a:prstGeom prst="roundRect">
            <a:avLst>
              <a:gd name="adj" fmla="val 16667"/>
            </a:avLst>
          </a:prstGeom>
          <a:noFill/>
          <a:ln w="28575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ko-KR" sz="2000">
              <a:solidFill>
                <a:srgbClr val="333333"/>
              </a:solidFill>
              <a:latin typeface="Arial" charset="0"/>
            </a:endParaRPr>
          </a:p>
        </p:txBody>
      </p:sp>
      <p:sp>
        <p:nvSpPr>
          <p:cNvPr id="23" name="Rectangle 71"/>
          <p:cNvSpPr>
            <a:spLocks noChangeArrowheads="1"/>
          </p:cNvSpPr>
          <p:nvPr/>
        </p:nvSpPr>
        <p:spPr bwMode="auto">
          <a:xfrm>
            <a:off x="1092200" y="852488"/>
            <a:ext cx="158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environment</a:t>
            </a:r>
          </a:p>
        </p:txBody>
      </p:sp>
      <p:sp>
        <p:nvSpPr>
          <p:cNvPr id="24" name="Rectangle 72"/>
          <p:cNvSpPr>
            <a:spLocks noChangeArrowheads="1"/>
          </p:cNvSpPr>
          <p:nvPr/>
        </p:nvSpPr>
        <p:spPr bwMode="auto">
          <a:xfrm>
            <a:off x="4464050" y="852488"/>
            <a:ext cx="1427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experience</a:t>
            </a:r>
          </a:p>
        </p:txBody>
      </p:sp>
      <p:sp>
        <p:nvSpPr>
          <p:cNvPr id="25" name="AutoShape 75"/>
          <p:cNvSpPr>
            <a:spLocks noChangeArrowheads="1"/>
          </p:cNvSpPr>
          <p:nvPr/>
        </p:nvSpPr>
        <p:spPr bwMode="auto">
          <a:xfrm>
            <a:off x="6946900" y="2209800"/>
            <a:ext cx="1647825" cy="5032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goal</a:t>
            </a:r>
          </a:p>
        </p:txBody>
      </p:sp>
      <p:cxnSp>
        <p:nvCxnSpPr>
          <p:cNvPr id="26" name="AutoShape 76"/>
          <p:cNvCxnSpPr>
            <a:cxnSpLocks noChangeShapeType="1"/>
          </p:cNvCxnSpPr>
          <p:nvPr/>
        </p:nvCxnSpPr>
        <p:spPr bwMode="auto">
          <a:xfrm flipV="1">
            <a:off x="7604125" y="1984375"/>
            <a:ext cx="0" cy="215900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09930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reshape</a:t>
            </a:r>
          </a:p>
          <a:p>
            <a:pPr lvl="1"/>
            <a:r>
              <a:rPr lang="ko-KR" altLang="en-US" dirty="0" smtClean="0"/>
              <a:t>자동으로 처리하기</a:t>
            </a:r>
            <a:r>
              <a:rPr lang="en-US" altLang="ko-KR" dirty="0" smtClean="0"/>
              <a:t>: -1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70</a:t>
            </a:fld>
            <a:endParaRPr lang="en-US" altLang="ko-K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69" b="18862"/>
          <a:stretch/>
        </p:blipFill>
        <p:spPr bwMode="auto">
          <a:xfrm>
            <a:off x="0" y="2060848"/>
            <a:ext cx="914400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175915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71</a:t>
            </a:fld>
            <a:endParaRPr lang="en-US" altLang="ko-KR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57" b="3327"/>
          <a:stretch/>
        </p:blipFill>
        <p:spPr bwMode="auto">
          <a:xfrm>
            <a:off x="0" y="903387"/>
            <a:ext cx="9144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1" b="17231"/>
          <a:stretch/>
        </p:blipFill>
        <p:spPr bwMode="auto">
          <a:xfrm>
            <a:off x="0" y="2713112"/>
            <a:ext cx="9144000" cy="2242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04" b="1391"/>
          <a:stretch/>
        </p:blipFill>
        <p:spPr bwMode="auto">
          <a:xfrm>
            <a:off x="0" y="4713100"/>
            <a:ext cx="9144000" cy="217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4135683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단일 값 추출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 ]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인덱스가 음수이면 뒤에서부터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72</a:t>
            </a:fld>
            <a:endParaRPr lang="en-US" altLang="ko-KR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58" b="9871"/>
          <a:stretch/>
        </p:blipFill>
        <p:spPr bwMode="auto">
          <a:xfrm>
            <a:off x="0" y="2132856"/>
            <a:ext cx="914400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38" b="14451"/>
          <a:stretch/>
        </p:blipFill>
        <p:spPr bwMode="auto">
          <a:xfrm>
            <a:off x="0" y="4653136"/>
            <a:ext cx="9144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87022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값 수정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다차원의 경우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73</a:t>
            </a:fld>
            <a:endParaRPr lang="en-US" altLang="ko-KR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57" b="13306"/>
          <a:stretch/>
        </p:blipFill>
        <p:spPr bwMode="auto">
          <a:xfrm>
            <a:off x="0" y="1628800"/>
            <a:ext cx="914400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37" b="5945"/>
          <a:stretch/>
        </p:blipFill>
        <p:spPr bwMode="auto">
          <a:xfrm>
            <a:off x="0" y="3645024"/>
            <a:ext cx="91440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8603472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슬라이싱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err="1" smtClean="0"/>
              <a:t>시작인덱스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종료인덱스</a:t>
            </a:r>
            <a:r>
              <a:rPr lang="en-US" altLang="ko-KR" dirty="0" smtClean="0"/>
              <a:t>]:</a:t>
            </a:r>
            <a:br>
              <a:rPr lang="en-US" altLang="ko-KR" dirty="0" smtClean="0"/>
            </a:br>
            <a:r>
              <a:rPr lang="ko-KR" altLang="en-US" dirty="0" err="1" smtClean="0"/>
              <a:t>시작인덱스부터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종료인덱스</a:t>
            </a:r>
            <a:r>
              <a:rPr lang="en-US" altLang="ko-KR" dirty="0" smtClean="0"/>
              <a:t>-1</a:t>
            </a:r>
            <a:r>
              <a:rPr lang="ko-KR" altLang="en-US" dirty="0" smtClean="0"/>
              <a:t>까지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74</a:t>
            </a:fld>
            <a:endParaRPr lang="en-US" altLang="ko-KR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81" b="1251"/>
          <a:stretch/>
        </p:blipFill>
        <p:spPr bwMode="auto">
          <a:xfrm>
            <a:off x="0" y="2420888"/>
            <a:ext cx="914400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0169072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슬라이싱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시작</a:t>
            </a:r>
            <a:r>
              <a:rPr lang="en-US" altLang="ko-KR" dirty="0" smtClean="0"/>
              <a:t>/</a:t>
            </a:r>
            <a:r>
              <a:rPr lang="ko-KR" altLang="en-US" dirty="0" smtClean="0"/>
              <a:t>종료 인덱스 생략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75</a:t>
            </a:fld>
            <a:endParaRPr lang="en-US" altLang="ko-KR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1" b="16931"/>
          <a:stretch/>
        </p:blipFill>
        <p:spPr bwMode="auto">
          <a:xfrm>
            <a:off x="0" y="2060848"/>
            <a:ext cx="914400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076722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슬라이싱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다차원의 경우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76</a:t>
            </a:fld>
            <a:endParaRPr lang="en-US" altLang="ko-KR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68" b="1993"/>
          <a:stretch/>
        </p:blipFill>
        <p:spPr bwMode="auto">
          <a:xfrm>
            <a:off x="0" y="2060848"/>
            <a:ext cx="9144000" cy="4317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626732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슬라이싱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다차원의 경우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77</a:t>
            </a:fld>
            <a:endParaRPr lang="en-US" altLang="ko-KR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08" b="15046"/>
          <a:stretch/>
        </p:blipFill>
        <p:spPr bwMode="auto">
          <a:xfrm>
            <a:off x="0" y="2060848"/>
            <a:ext cx="91440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6402043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팬시</a:t>
            </a:r>
            <a:r>
              <a:rPr lang="ko-KR" altLang="en-US" dirty="0" smtClean="0"/>
              <a:t> 인덱싱</a:t>
            </a:r>
            <a:r>
              <a:rPr lang="en-US" altLang="ko-KR" dirty="0" smtClean="0"/>
              <a:t>(Fancy Indexing)</a:t>
            </a:r>
          </a:p>
          <a:p>
            <a:pPr lvl="1"/>
            <a:r>
              <a:rPr lang="ko-KR" altLang="en-US" dirty="0" smtClean="0"/>
              <a:t>리스트나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로 인덱스 집합을 지정하면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해당 인덱스의 값들로 </a:t>
            </a:r>
            <a:r>
              <a:rPr lang="en-US" altLang="ko-KR" dirty="0" err="1" smtClean="0"/>
              <a:t>ndarray</a:t>
            </a:r>
            <a:r>
              <a:rPr lang="ko-KR" altLang="en-US" dirty="0" smtClean="0"/>
              <a:t>를 반환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78</a:t>
            </a:fld>
            <a:endParaRPr lang="en-US" altLang="ko-K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11" b="15187"/>
          <a:stretch/>
        </p:blipFill>
        <p:spPr bwMode="auto">
          <a:xfrm>
            <a:off x="0" y="2420888"/>
            <a:ext cx="9144000" cy="3743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070833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불린 인덱싱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조건문을</a:t>
            </a:r>
            <a:r>
              <a:rPr lang="ko-KR" altLang="en-US" dirty="0" smtClean="0"/>
              <a:t> 만족하는 항목만 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79</a:t>
            </a:fld>
            <a:endParaRPr lang="en-US" altLang="ko-KR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37" b="6789"/>
          <a:stretch/>
        </p:blipFill>
        <p:spPr bwMode="auto">
          <a:xfrm>
            <a:off x="0" y="2060848"/>
            <a:ext cx="91440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58" b="15746"/>
          <a:stretch/>
        </p:blipFill>
        <p:spPr bwMode="auto">
          <a:xfrm>
            <a:off x="0" y="3429000"/>
            <a:ext cx="9144000" cy="904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838862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강화 학습</a:t>
            </a:r>
            <a:r>
              <a:rPr lang="en-US" altLang="ko-KR" dirty="0" smtClean="0"/>
              <a:t>(Reinforcement Learning)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548063" y="2724150"/>
            <a:ext cx="1427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experience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1306513" y="3452813"/>
            <a:ext cx="1647825" cy="5032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environment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440113" y="3140075"/>
            <a:ext cx="1647825" cy="1169988"/>
          </a:xfrm>
          <a:prstGeom prst="roundRect">
            <a:avLst>
              <a:gd name="adj" fmla="val 16667"/>
            </a:avLst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ko-KR" sz="2000">
              <a:solidFill>
                <a:srgbClr val="333333"/>
              </a:solidFill>
              <a:latin typeface="Arial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575300" y="2362200"/>
            <a:ext cx="1647825" cy="5032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knowledge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575300" y="3452813"/>
            <a:ext cx="1647825" cy="503237"/>
          </a:xfrm>
          <a:prstGeom prst="roundRect">
            <a:avLst>
              <a:gd name="adj" fmla="val 16667"/>
            </a:avLst>
          </a:prstGeom>
          <a:solidFill>
            <a:srgbClr val="CC99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learning</a:t>
            </a:r>
          </a:p>
        </p:txBody>
      </p:sp>
      <p:cxnSp>
        <p:nvCxnSpPr>
          <p:cNvPr id="10" name="AutoShape 9"/>
          <p:cNvCxnSpPr>
            <a:cxnSpLocks noChangeShapeType="1"/>
          </p:cNvCxnSpPr>
          <p:nvPr/>
        </p:nvCxnSpPr>
        <p:spPr bwMode="auto">
          <a:xfrm flipV="1">
            <a:off x="6132513" y="2874963"/>
            <a:ext cx="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 type="arrow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10"/>
          <p:cNvCxnSpPr>
            <a:cxnSpLocks noChangeShapeType="1"/>
          </p:cNvCxnSpPr>
          <p:nvPr/>
        </p:nvCxnSpPr>
        <p:spPr bwMode="auto">
          <a:xfrm>
            <a:off x="6699250" y="2874963"/>
            <a:ext cx="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 type="arrow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AutoShape 11"/>
          <p:cNvCxnSpPr>
            <a:cxnSpLocks noChangeShapeType="1"/>
          </p:cNvCxnSpPr>
          <p:nvPr/>
        </p:nvCxnSpPr>
        <p:spPr bwMode="auto">
          <a:xfrm>
            <a:off x="2963863" y="3616325"/>
            <a:ext cx="26019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 type="arrow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AutoShape 12"/>
          <p:cNvCxnSpPr>
            <a:cxnSpLocks noChangeShapeType="1"/>
          </p:cNvCxnSpPr>
          <p:nvPr/>
        </p:nvCxnSpPr>
        <p:spPr bwMode="auto">
          <a:xfrm>
            <a:off x="2963863" y="3794125"/>
            <a:ext cx="26019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 type="none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726238" y="2995613"/>
            <a:ext cx="165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improvement</a:t>
            </a:r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5575300" y="4395788"/>
            <a:ext cx="1647825" cy="5032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goal</a:t>
            </a:r>
          </a:p>
        </p:txBody>
      </p:sp>
      <p:cxnSp>
        <p:nvCxnSpPr>
          <p:cNvPr id="16" name="AutoShape 15"/>
          <p:cNvCxnSpPr>
            <a:cxnSpLocks noChangeShapeType="1"/>
            <a:stCxn id="15" idx="0"/>
            <a:endCxn id="9" idx="2"/>
          </p:cNvCxnSpPr>
          <p:nvPr/>
        </p:nvCxnSpPr>
        <p:spPr bwMode="auto">
          <a:xfrm flipV="1">
            <a:off x="6399213" y="3965575"/>
            <a:ext cx="0" cy="420688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851275" y="3228975"/>
            <a:ext cx="862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action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02063" y="3778250"/>
            <a:ext cx="960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reward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5984875" y="1930400"/>
            <a:ext cx="835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policy</a:t>
            </a:r>
          </a:p>
        </p:txBody>
      </p:sp>
    </p:spTree>
    <p:extLst>
      <p:ext uri="{BB962C8B-B14F-4D97-AF65-F5344CB8AC3E}">
        <p14:creationId xmlns:p14="http://schemas.microsoft.com/office/powerpoint/2010/main" val="321596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행렬 정렬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오름 차순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내림 차순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80</a:t>
            </a:fld>
            <a:endParaRPr lang="en-US" altLang="ko-KR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86" b="15466"/>
          <a:stretch/>
        </p:blipFill>
        <p:spPr bwMode="auto">
          <a:xfrm>
            <a:off x="0" y="2038350"/>
            <a:ext cx="914400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자유형 4"/>
          <p:cNvSpPr/>
          <p:nvPr/>
        </p:nvSpPr>
        <p:spPr>
          <a:xfrm>
            <a:off x="3600450" y="1780134"/>
            <a:ext cx="1000125" cy="815516"/>
          </a:xfrm>
          <a:custGeom>
            <a:avLst/>
            <a:gdLst>
              <a:gd name="connsiteX0" fmla="*/ 0 w 1000125"/>
              <a:gd name="connsiteY0" fmla="*/ 801116 h 815516"/>
              <a:gd name="connsiteX1" fmla="*/ 676275 w 1000125"/>
              <a:gd name="connsiteY1" fmla="*/ 724916 h 815516"/>
              <a:gd name="connsiteX2" fmla="*/ 504825 w 1000125"/>
              <a:gd name="connsiteY2" fmla="*/ 115316 h 815516"/>
              <a:gd name="connsiteX3" fmla="*/ 1000125 w 1000125"/>
              <a:gd name="connsiteY3" fmla="*/ 1016 h 8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5" h="815516">
                <a:moveTo>
                  <a:pt x="0" y="801116"/>
                </a:moveTo>
                <a:cubicBezTo>
                  <a:pt x="296069" y="820166"/>
                  <a:pt x="592138" y="839216"/>
                  <a:pt x="676275" y="724916"/>
                </a:cubicBezTo>
                <a:cubicBezTo>
                  <a:pt x="760412" y="610616"/>
                  <a:pt x="450850" y="235966"/>
                  <a:pt x="504825" y="115316"/>
                </a:cubicBezTo>
                <a:cubicBezTo>
                  <a:pt x="558800" y="-5334"/>
                  <a:pt x="779462" y="-2159"/>
                  <a:pt x="1000125" y="1016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00575" y="1595468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복사하여 정렬하고 결과 반환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3543300" y="3010879"/>
            <a:ext cx="1038225" cy="741946"/>
          </a:xfrm>
          <a:custGeom>
            <a:avLst/>
            <a:gdLst>
              <a:gd name="connsiteX0" fmla="*/ 0 w 1038225"/>
              <a:gd name="connsiteY0" fmla="*/ 37096 h 741946"/>
              <a:gd name="connsiteX1" fmla="*/ 361950 w 1038225"/>
              <a:gd name="connsiteY1" fmla="*/ 56146 h 741946"/>
              <a:gd name="connsiteX2" fmla="*/ 561975 w 1038225"/>
              <a:gd name="connsiteY2" fmla="*/ 570496 h 741946"/>
              <a:gd name="connsiteX3" fmla="*/ 1038225 w 1038225"/>
              <a:gd name="connsiteY3" fmla="*/ 741946 h 74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225" h="741946">
                <a:moveTo>
                  <a:pt x="0" y="37096"/>
                </a:moveTo>
                <a:cubicBezTo>
                  <a:pt x="134144" y="2171"/>
                  <a:pt x="268288" y="-32754"/>
                  <a:pt x="361950" y="56146"/>
                </a:cubicBezTo>
                <a:cubicBezTo>
                  <a:pt x="455612" y="145046"/>
                  <a:pt x="449263" y="456196"/>
                  <a:pt x="561975" y="570496"/>
                </a:cubicBezTo>
                <a:cubicBezTo>
                  <a:pt x="674687" y="684796"/>
                  <a:pt x="856456" y="713371"/>
                  <a:pt x="1038225" y="741946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0" y="356815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원본을 정렬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70" b="9101"/>
          <a:stretch/>
        </p:blipFill>
        <p:spPr bwMode="auto">
          <a:xfrm>
            <a:off x="0" y="5049812"/>
            <a:ext cx="9144000" cy="170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자유형 7"/>
          <p:cNvSpPr/>
          <p:nvPr/>
        </p:nvSpPr>
        <p:spPr>
          <a:xfrm>
            <a:off x="3952875" y="4952145"/>
            <a:ext cx="1047750" cy="619980"/>
          </a:xfrm>
          <a:custGeom>
            <a:avLst/>
            <a:gdLst>
              <a:gd name="connsiteX0" fmla="*/ 0 w 1047750"/>
              <a:gd name="connsiteY0" fmla="*/ 619980 h 619980"/>
              <a:gd name="connsiteX1" fmla="*/ 238125 w 1047750"/>
              <a:gd name="connsiteY1" fmla="*/ 600930 h 619980"/>
              <a:gd name="connsiteX2" fmla="*/ 561975 w 1047750"/>
              <a:gd name="connsiteY2" fmla="*/ 429480 h 619980"/>
              <a:gd name="connsiteX3" fmla="*/ 542925 w 1047750"/>
              <a:gd name="connsiteY3" fmla="*/ 67530 h 619980"/>
              <a:gd name="connsiteX4" fmla="*/ 1047750 w 1047750"/>
              <a:gd name="connsiteY4" fmla="*/ 855 h 61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0" h="619980">
                <a:moveTo>
                  <a:pt x="0" y="619980"/>
                </a:moveTo>
                <a:lnTo>
                  <a:pt x="238125" y="600930"/>
                </a:lnTo>
                <a:cubicBezTo>
                  <a:pt x="331788" y="569180"/>
                  <a:pt x="511175" y="518380"/>
                  <a:pt x="561975" y="429480"/>
                </a:cubicBezTo>
                <a:cubicBezTo>
                  <a:pt x="612775" y="340580"/>
                  <a:pt x="461963" y="138967"/>
                  <a:pt x="542925" y="67530"/>
                </a:cubicBezTo>
                <a:cubicBezTo>
                  <a:pt x="623888" y="-3908"/>
                  <a:pt x="835819" y="-1527"/>
                  <a:pt x="1047750" y="85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00625" y="4767479"/>
            <a:ext cx="338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A:B:C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] A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부터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B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까지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간격으로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71059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행렬 정렬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다차원의 경우 </a:t>
            </a:r>
            <a:r>
              <a:rPr lang="en-US" altLang="ko-KR" dirty="0" smtClean="0"/>
              <a:t>axis </a:t>
            </a:r>
            <a:r>
              <a:rPr lang="ko-KR" altLang="en-US" dirty="0" smtClean="0"/>
              <a:t>설정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81</a:t>
            </a:fld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06" b="15746"/>
          <a:stretch/>
        </p:blipFill>
        <p:spPr bwMode="auto">
          <a:xfrm>
            <a:off x="0" y="1988840"/>
            <a:ext cx="914400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6228184" y="1412776"/>
            <a:ext cx="0" cy="108012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228184" y="1412776"/>
            <a:ext cx="115212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16357" y="249289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axis=0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80312" y="122811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axis=1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82767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정렬된 행렬의 인덱스 반환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내림 차순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82</a:t>
            </a:fld>
            <a:endParaRPr lang="en-US" altLang="ko-KR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78" b="1991"/>
          <a:stretch/>
        </p:blipFill>
        <p:spPr bwMode="auto">
          <a:xfrm>
            <a:off x="0" y="1628800"/>
            <a:ext cx="9144000" cy="1574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17" b="1890"/>
          <a:stretch/>
        </p:blipFill>
        <p:spPr bwMode="auto">
          <a:xfrm>
            <a:off x="0" y="4005064"/>
            <a:ext cx="914400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238100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정렬된 행렬의 인덱스 반환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83</a:t>
            </a:fld>
            <a:endParaRPr lang="en-US" altLang="ko-KR" dirty="0"/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41" b="15047"/>
          <a:stretch/>
        </p:blipFill>
        <p:spPr bwMode="auto">
          <a:xfrm>
            <a:off x="0" y="1628800"/>
            <a:ext cx="9144000" cy="17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4387540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행렬 내적 </a:t>
            </a:r>
            <a:r>
              <a:rPr lang="en-US" altLang="ko-KR" dirty="0" smtClean="0"/>
              <a:t>(</a:t>
            </a:r>
            <a:r>
              <a:rPr lang="ko-KR" altLang="en-US" dirty="0" smtClean="0"/>
              <a:t>행렬 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84</a:t>
            </a:fld>
            <a:endParaRPr lang="en-US" altLang="ko-KR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28" b="15326"/>
          <a:stretch/>
        </p:blipFill>
        <p:spPr bwMode="auto">
          <a:xfrm>
            <a:off x="0" y="1628800"/>
            <a:ext cx="9144000" cy="308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364590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전치 행렬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85</a:t>
            </a:fld>
            <a:endParaRPr lang="en-US" altLang="ko-KR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4" b="15046"/>
          <a:stretch/>
        </p:blipFill>
        <p:spPr bwMode="auto">
          <a:xfrm>
            <a:off x="0" y="1628800"/>
            <a:ext cx="9144000" cy="203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2207958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판다스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데이터 처리를 </a:t>
            </a:r>
            <a:r>
              <a:rPr lang="ko-KR" altLang="en-US" dirty="0" err="1" smtClean="0"/>
              <a:t>넘파이보다</a:t>
            </a:r>
            <a:r>
              <a:rPr lang="ko-KR" altLang="en-US" dirty="0" smtClean="0"/>
              <a:t> 더 효율적으로 처리</a:t>
            </a:r>
            <a:endParaRPr lang="en-US" altLang="ko-KR" dirty="0" smtClean="0"/>
          </a:p>
          <a:p>
            <a:r>
              <a:rPr lang="en-US" altLang="ko-KR" dirty="0" smtClean="0"/>
              <a:t>index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개별 데이터를 식별하는 </a:t>
            </a:r>
            <a:r>
              <a:rPr lang="en-US" altLang="ko-KR" dirty="0" smtClean="0"/>
              <a:t>Key</a:t>
            </a:r>
          </a:p>
          <a:p>
            <a:r>
              <a:rPr lang="en-US" altLang="ko-KR" dirty="0" smtClean="0"/>
              <a:t>Series : </a:t>
            </a:r>
            <a:r>
              <a:rPr lang="ko-KR" altLang="en-US" dirty="0" smtClean="0"/>
              <a:t>칼럼이 하나인 데이터 구조체</a:t>
            </a:r>
            <a:endParaRPr lang="en-US" altLang="ko-KR" dirty="0" smtClean="0"/>
          </a:p>
          <a:p>
            <a:r>
              <a:rPr lang="en-US" altLang="ko-KR" dirty="0" err="1" smtClean="0"/>
              <a:t>DataFrame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칼럼이 여러 개인 데이터 구조체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라이브러리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86</a:t>
            </a:fld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825257" y="4653136"/>
            <a:ext cx="310854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Courier New" pitchFamily="49" charset="0"/>
                <a:ea typeface="Rix고딕 EB" pitchFamily="18" charset="-127"/>
                <a:cs typeface="Courier New" pitchFamily="49" charset="0"/>
              </a:rPr>
              <a:t>import pandas as </a:t>
            </a:r>
            <a:r>
              <a:rPr lang="en-US" altLang="ko-KR" sz="2000" b="1" dirty="0" err="1" smtClean="0">
                <a:latin typeface="Courier New" pitchFamily="49" charset="0"/>
                <a:ea typeface="Rix고딕 EB" pitchFamily="18" charset="-127"/>
                <a:cs typeface="Courier New" pitchFamily="49" charset="0"/>
              </a:rPr>
              <a:t>pd</a:t>
            </a:r>
            <a:endParaRPr lang="ko-KR" altLang="en-US" sz="2000" b="1" dirty="0">
              <a:latin typeface="Courier New" pitchFamily="49" charset="0"/>
              <a:ea typeface="Rix고딕 EB" pitchFamily="18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366075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캐글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Kaggle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타이타닉</a:t>
            </a:r>
            <a:r>
              <a:rPr lang="ko-KR" altLang="en-US" dirty="0" smtClean="0"/>
              <a:t> 데이터 </a:t>
            </a:r>
            <a:r>
              <a:rPr lang="ko-KR" altLang="en-US" dirty="0" err="1" smtClean="0"/>
              <a:t>내려받기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www.kaggle.com</a:t>
            </a:r>
            <a:r>
              <a:rPr lang="en-US" altLang="ko-KR" dirty="0" smtClean="0"/>
              <a:t>/c/titanic/data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87</a:t>
            </a:fld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615" y="1988840"/>
            <a:ext cx="7652385" cy="4909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5572089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캐글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Kaggle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타이타닉</a:t>
            </a:r>
            <a:r>
              <a:rPr lang="ko-KR" altLang="en-US" dirty="0" smtClean="0"/>
              <a:t> 데이터 </a:t>
            </a:r>
            <a:r>
              <a:rPr lang="ko-KR" altLang="en-US" dirty="0" err="1" smtClean="0"/>
              <a:t>내려받기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회원 가입 또는 로그인</a:t>
            </a:r>
            <a:r>
              <a:rPr lang="en-US" altLang="ko-KR" dirty="0" smtClean="0"/>
              <a:t>(Sign in)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88</a:t>
            </a:fld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615" y="1988840"/>
            <a:ext cx="7652385" cy="4909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7956375" y="2132856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370564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615" y="1988840"/>
            <a:ext cx="7652385" cy="4909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캐글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Kaggle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타이타닉</a:t>
            </a:r>
            <a:r>
              <a:rPr lang="ko-KR" altLang="en-US" dirty="0" smtClean="0"/>
              <a:t> 데이터 </a:t>
            </a:r>
            <a:r>
              <a:rPr lang="ko-KR" altLang="en-US" dirty="0" err="1" smtClean="0"/>
              <a:t>내려받기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아래로 스크롤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train.csv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89</a:t>
            </a:fld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2771800" y="4191642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55938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제어</a:t>
            </a:r>
            <a:r>
              <a:rPr lang="en-US" altLang="ko-KR" dirty="0" smtClean="0"/>
              <a:t>(Learning Control)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3548063" y="2724150"/>
            <a:ext cx="1427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experience</a:t>
            </a:r>
          </a:p>
        </p:txBody>
      </p:sp>
      <p:sp>
        <p:nvSpPr>
          <p:cNvPr id="6" name="AutoShape 28"/>
          <p:cNvSpPr>
            <a:spLocks noChangeArrowheads="1"/>
          </p:cNvSpPr>
          <p:nvPr/>
        </p:nvSpPr>
        <p:spPr bwMode="auto">
          <a:xfrm>
            <a:off x="1306513" y="3452813"/>
            <a:ext cx="1647825" cy="5032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environment</a:t>
            </a:r>
          </a:p>
        </p:txBody>
      </p:sp>
      <p:sp>
        <p:nvSpPr>
          <p:cNvPr id="7" name="AutoShape 29"/>
          <p:cNvSpPr>
            <a:spLocks noChangeArrowheads="1"/>
          </p:cNvSpPr>
          <p:nvPr/>
        </p:nvSpPr>
        <p:spPr bwMode="auto">
          <a:xfrm>
            <a:off x="3440113" y="3140075"/>
            <a:ext cx="1647825" cy="1169988"/>
          </a:xfrm>
          <a:prstGeom prst="roundRect">
            <a:avLst>
              <a:gd name="adj" fmla="val 16667"/>
            </a:avLst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ko-KR" sz="2000">
              <a:solidFill>
                <a:srgbClr val="333333"/>
              </a:solidFill>
              <a:latin typeface="Arial" charset="0"/>
            </a:endParaRPr>
          </a:p>
        </p:txBody>
      </p:sp>
      <p:sp>
        <p:nvSpPr>
          <p:cNvPr id="8" name="AutoShape 30"/>
          <p:cNvSpPr>
            <a:spLocks noChangeArrowheads="1"/>
          </p:cNvSpPr>
          <p:nvPr/>
        </p:nvSpPr>
        <p:spPr bwMode="auto">
          <a:xfrm>
            <a:off x="5575300" y="2362200"/>
            <a:ext cx="1647825" cy="5032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knowledge</a:t>
            </a:r>
          </a:p>
        </p:txBody>
      </p:sp>
      <p:sp>
        <p:nvSpPr>
          <p:cNvPr id="9" name="AutoShape 31"/>
          <p:cNvSpPr>
            <a:spLocks noChangeArrowheads="1"/>
          </p:cNvSpPr>
          <p:nvPr/>
        </p:nvSpPr>
        <p:spPr bwMode="auto">
          <a:xfrm>
            <a:off x="5575300" y="3452813"/>
            <a:ext cx="1647825" cy="503237"/>
          </a:xfrm>
          <a:prstGeom prst="roundRect">
            <a:avLst>
              <a:gd name="adj" fmla="val 16667"/>
            </a:avLst>
          </a:prstGeom>
          <a:solidFill>
            <a:srgbClr val="CC99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learning</a:t>
            </a:r>
          </a:p>
        </p:txBody>
      </p:sp>
      <p:cxnSp>
        <p:nvCxnSpPr>
          <p:cNvPr id="10" name="AutoShape 32"/>
          <p:cNvCxnSpPr>
            <a:cxnSpLocks noChangeShapeType="1"/>
          </p:cNvCxnSpPr>
          <p:nvPr/>
        </p:nvCxnSpPr>
        <p:spPr bwMode="auto">
          <a:xfrm flipV="1">
            <a:off x="6132513" y="2874963"/>
            <a:ext cx="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 type="arrow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33"/>
          <p:cNvCxnSpPr>
            <a:cxnSpLocks noChangeShapeType="1"/>
          </p:cNvCxnSpPr>
          <p:nvPr/>
        </p:nvCxnSpPr>
        <p:spPr bwMode="auto">
          <a:xfrm>
            <a:off x="6699250" y="2874963"/>
            <a:ext cx="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 type="arrow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AutoShape 34"/>
          <p:cNvCxnSpPr>
            <a:cxnSpLocks noChangeShapeType="1"/>
          </p:cNvCxnSpPr>
          <p:nvPr/>
        </p:nvCxnSpPr>
        <p:spPr bwMode="auto">
          <a:xfrm>
            <a:off x="2963863" y="3616325"/>
            <a:ext cx="26019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 type="arrow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AutoShape 35"/>
          <p:cNvCxnSpPr>
            <a:cxnSpLocks noChangeShapeType="1"/>
          </p:cNvCxnSpPr>
          <p:nvPr/>
        </p:nvCxnSpPr>
        <p:spPr bwMode="auto">
          <a:xfrm>
            <a:off x="2963863" y="3794125"/>
            <a:ext cx="26019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 type="none" w="lg" len="lg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36"/>
          <p:cNvSpPr>
            <a:spLocks noChangeArrowheads="1"/>
          </p:cNvSpPr>
          <p:nvPr/>
        </p:nvSpPr>
        <p:spPr bwMode="auto">
          <a:xfrm>
            <a:off x="6726238" y="2995613"/>
            <a:ext cx="165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improvement</a:t>
            </a:r>
          </a:p>
        </p:txBody>
      </p:sp>
      <p:sp>
        <p:nvSpPr>
          <p:cNvPr id="15" name="AutoShape 37"/>
          <p:cNvSpPr>
            <a:spLocks noChangeArrowheads="1"/>
          </p:cNvSpPr>
          <p:nvPr/>
        </p:nvSpPr>
        <p:spPr bwMode="auto">
          <a:xfrm>
            <a:off x="5575300" y="4395788"/>
            <a:ext cx="1647825" cy="5032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goal</a:t>
            </a:r>
          </a:p>
        </p:txBody>
      </p:sp>
      <p:cxnSp>
        <p:nvCxnSpPr>
          <p:cNvPr id="16" name="AutoShape 38"/>
          <p:cNvCxnSpPr>
            <a:cxnSpLocks noChangeShapeType="1"/>
            <a:stCxn id="15" idx="0"/>
            <a:endCxn id="9" idx="2"/>
          </p:cNvCxnSpPr>
          <p:nvPr/>
        </p:nvCxnSpPr>
        <p:spPr bwMode="auto">
          <a:xfrm flipV="1">
            <a:off x="6399213" y="3965575"/>
            <a:ext cx="0" cy="420688"/>
          </a:xfrm>
          <a:prstGeom prst="straightConnector1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3503613" y="3228975"/>
            <a:ext cx="1566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control input</a:t>
            </a:r>
          </a:p>
        </p:txBody>
      </p:sp>
      <p:sp>
        <p:nvSpPr>
          <p:cNvPr id="18" name="Rectangle 40"/>
          <p:cNvSpPr>
            <a:spLocks noChangeArrowheads="1"/>
          </p:cNvSpPr>
          <p:nvPr/>
        </p:nvSpPr>
        <p:spPr bwMode="auto">
          <a:xfrm>
            <a:off x="3530600" y="3778250"/>
            <a:ext cx="1509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plant output</a:t>
            </a:r>
          </a:p>
        </p:txBody>
      </p:sp>
      <p:sp>
        <p:nvSpPr>
          <p:cNvPr id="20" name="Rectangle 42"/>
          <p:cNvSpPr>
            <a:spLocks noChangeArrowheads="1"/>
          </p:cNvSpPr>
          <p:nvPr/>
        </p:nvSpPr>
        <p:spPr bwMode="auto">
          <a:xfrm>
            <a:off x="1765300" y="3036888"/>
            <a:ext cx="735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solidFill>
                  <a:srgbClr val="333333"/>
                </a:solidFill>
                <a:latin typeface="Arial" charset="0"/>
              </a:rPr>
              <a:t>plant</a:t>
            </a:r>
          </a:p>
        </p:txBody>
      </p:sp>
    </p:spTree>
    <p:extLst>
      <p:ext uri="{BB962C8B-B14F-4D97-AF65-F5344CB8AC3E}">
        <p14:creationId xmlns:p14="http://schemas.microsoft.com/office/powerpoint/2010/main" val="73780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615" y="1988840"/>
            <a:ext cx="7652385" cy="4909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캐글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Kaggle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타이타닉</a:t>
            </a:r>
            <a:r>
              <a:rPr lang="ko-KR" altLang="en-US" dirty="0" smtClean="0"/>
              <a:t> 데이터 </a:t>
            </a:r>
            <a:r>
              <a:rPr lang="ko-KR" altLang="en-US" dirty="0" err="1" smtClean="0"/>
              <a:t>내려받기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I understand and agree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90</a:t>
            </a:fld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6012160" y="5445224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116464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615" y="1988840"/>
            <a:ext cx="7652385" cy="4909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캐글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Kaggle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타이타닉</a:t>
            </a:r>
            <a:r>
              <a:rPr lang="ko-KR" altLang="en-US" dirty="0" smtClean="0"/>
              <a:t> 데이터 </a:t>
            </a:r>
            <a:r>
              <a:rPr lang="ko-KR" altLang="en-US" dirty="0" err="1" smtClean="0"/>
              <a:t>내려받기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아래로 스크롤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다운로드 아이콘 클릭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91</a:t>
            </a:fld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7120855" y="4049241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30348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CSV </a:t>
            </a:r>
            <a:r>
              <a:rPr lang="ko-KR" altLang="en-US" dirty="0" smtClean="0"/>
              <a:t>파일 읽기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92</a:t>
            </a:fld>
            <a:endParaRPr lang="en-US" altLang="ko-KR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66" b="14766"/>
          <a:stretch/>
        </p:blipFill>
        <p:spPr bwMode="auto">
          <a:xfrm>
            <a:off x="0" y="1628800"/>
            <a:ext cx="9144000" cy="2686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5915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93</a:t>
            </a:fld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1" b="11961"/>
          <a:stretch/>
        </p:blipFill>
        <p:spPr bwMode="auto">
          <a:xfrm>
            <a:off x="0" y="888375"/>
            <a:ext cx="9144000" cy="60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5623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판다스 </a:t>
            </a:r>
            <a:r>
              <a:rPr lang="en-US" altLang="ko-KR" smtClean="0"/>
              <a:t>(Pandas)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>
          <a:xfrm>
            <a:off x="457200" y="1970364"/>
            <a:ext cx="8578850" cy="4699741"/>
          </a:xfrm>
        </p:spPr>
        <p:txBody>
          <a:bodyPr/>
          <a:lstStyle/>
          <a:p>
            <a:r>
              <a:rPr lang="en-US" altLang="ko-KR" dirty="0" err="1" smtClean="0"/>
              <a:t>DataFrame.info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94</a:t>
            </a:fld>
            <a:endParaRPr lang="en-US" altLang="ko-KR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43" b="19679"/>
          <a:stretch/>
        </p:blipFill>
        <p:spPr bwMode="auto">
          <a:xfrm>
            <a:off x="0" y="976672"/>
            <a:ext cx="9144000" cy="993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9" b="1921"/>
          <a:stretch/>
        </p:blipFill>
        <p:spPr bwMode="auto">
          <a:xfrm>
            <a:off x="0" y="2492896"/>
            <a:ext cx="914400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5924806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판다스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(Pandas)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DataFrame.describe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95</a:t>
            </a:fld>
            <a:endParaRPr lang="en-US" altLang="ko-KR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59" b="13855"/>
          <a:stretch/>
        </p:blipFill>
        <p:spPr bwMode="auto">
          <a:xfrm>
            <a:off x="0" y="1613122"/>
            <a:ext cx="9144000" cy="3112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57040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400" dirty="0" err="1" smtClean="0"/>
              <a:t>DataFrame</a:t>
            </a:r>
            <a:r>
              <a:rPr lang="en-US" altLang="ko-KR" sz="2400" dirty="0" smtClean="0"/>
              <a:t>[‘</a:t>
            </a:r>
            <a:r>
              <a:rPr lang="ko-KR" altLang="en-US" sz="2400" dirty="0" smtClean="0"/>
              <a:t>칼럼 이름</a:t>
            </a:r>
            <a:r>
              <a:rPr lang="en-US" altLang="ko-KR" sz="2400" dirty="0" smtClean="0"/>
              <a:t>’] : </a:t>
            </a:r>
            <a:r>
              <a:rPr lang="ko-KR" altLang="en-US" sz="2400" dirty="0" smtClean="0"/>
              <a:t>특정 칼럼을 </a:t>
            </a:r>
            <a:r>
              <a:rPr lang="en-US" altLang="ko-KR" sz="2400" dirty="0" smtClean="0"/>
              <a:t>Series</a:t>
            </a:r>
            <a:r>
              <a:rPr lang="ko-KR" altLang="en-US" sz="2400" dirty="0" smtClean="0"/>
              <a:t>로 반환</a:t>
            </a:r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err="1" smtClean="0"/>
              <a:t>value_counts</a:t>
            </a:r>
            <a:r>
              <a:rPr lang="en-US" altLang="ko-KR" sz="2400" dirty="0" smtClean="0"/>
              <a:t>() : </a:t>
            </a:r>
            <a:r>
              <a:rPr lang="ko-KR" altLang="en-US" sz="2400" dirty="0" smtClean="0"/>
              <a:t>값의 유형과 건 수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96</a:t>
            </a:fld>
            <a:endParaRPr lang="en-US" altLang="ko-KR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9" b="14479"/>
          <a:stretch/>
        </p:blipFill>
        <p:spPr bwMode="auto">
          <a:xfrm>
            <a:off x="0" y="1556792"/>
            <a:ext cx="9144000" cy="2800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58" b="14082"/>
          <a:stretch/>
        </p:blipFill>
        <p:spPr bwMode="auto">
          <a:xfrm>
            <a:off x="0" y="5085184"/>
            <a:ext cx="9144000" cy="143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18882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 리스트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DataFrame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변환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1</a:t>
            </a:r>
            <a:r>
              <a:rPr lang="ko-KR" altLang="en-US" dirty="0" smtClean="0">
                <a:sym typeface="Wingdings" pitchFamily="2" charset="2"/>
              </a:rPr>
              <a:t>차원 </a:t>
            </a:r>
            <a:r>
              <a:rPr lang="en-US" altLang="ko-KR" dirty="0" err="1" smtClean="0">
                <a:sym typeface="Wingdings" pitchFamily="2" charset="2"/>
              </a:rPr>
              <a:t>ndarray</a:t>
            </a:r>
            <a:r>
              <a:rPr lang="en-US" altLang="ko-KR" dirty="0" smtClean="0">
                <a:sym typeface="Wingdings" pitchFamily="2" charset="2"/>
              </a:rPr>
              <a:t>  </a:t>
            </a:r>
            <a:r>
              <a:rPr lang="en-US" altLang="ko-KR" dirty="0" err="1" smtClean="0">
                <a:sym typeface="Wingdings" pitchFamily="2" charset="2"/>
              </a:rPr>
              <a:t>DataFrame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97</a:t>
            </a:fld>
            <a:endParaRPr lang="en-US" altLang="ko-KR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27" b="3904"/>
          <a:stretch/>
        </p:blipFill>
        <p:spPr bwMode="auto">
          <a:xfrm>
            <a:off x="0" y="1556792"/>
            <a:ext cx="9144000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27" b="2678"/>
          <a:stretch/>
        </p:blipFill>
        <p:spPr bwMode="auto">
          <a:xfrm>
            <a:off x="0" y="4077072"/>
            <a:ext cx="9144000" cy="2002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4284136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리스트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DataFrame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변환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2</a:t>
            </a:r>
            <a:r>
              <a:rPr lang="ko-KR" altLang="en-US" dirty="0" smtClean="0">
                <a:sym typeface="Wingdings" pitchFamily="2" charset="2"/>
              </a:rPr>
              <a:t>차원 </a:t>
            </a:r>
            <a:r>
              <a:rPr lang="en-US" altLang="ko-KR" dirty="0" err="1" smtClean="0">
                <a:sym typeface="Wingdings" pitchFamily="2" charset="2"/>
              </a:rPr>
              <a:t>ndarray</a:t>
            </a:r>
            <a:r>
              <a:rPr lang="en-US" altLang="ko-KR" dirty="0" smtClean="0">
                <a:sym typeface="Wingdings" pitchFamily="2" charset="2"/>
              </a:rPr>
              <a:t>  </a:t>
            </a:r>
            <a:r>
              <a:rPr lang="en-US" altLang="ko-KR" dirty="0" err="1" smtClean="0">
                <a:sym typeface="Wingdings" pitchFamily="2" charset="2"/>
              </a:rPr>
              <a:t>DataFrame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98</a:t>
            </a:fld>
            <a:endParaRPr lang="en-US" altLang="ko-KR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28" b="3772"/>
          <a:stretch/>
        </p:blipFill>
        <p:spPr bwMode="auto">
          <a:xfrm>
            <a:off x="0" y="1556792"/>
            <a:ext cx="91440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39" b="12495"/>
          <a:stretch/>
        </p:blipFill>
        <p:spPr bwMode="auto">
          <a:xfrm>
            <a:off x="0" y="4149080"/>
            <a:ext cx="91440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6012770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en-US" altLang="ko-KR" dirty="0"/>
              <a:t>(Pandas)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딕셔너리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DataFrame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변환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키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칼럼 이름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값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칼럼 데이터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99</a:t>
            </a:fld>
            <a:endParaRPr lang="en-US" altLang="ko-KR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71" b="6151"/>
          <a:stretch/>
        </p:blipFill>
        <p:spPr bwMode="auto">
          <a:xfrm>
            <a:off x="0" y="2564904"/>
            <a:ext cx="9144000" cy="189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557256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업2">
      <a:majorFont>
        <a:latin typeface="MyriadRegular"/>
        <a:ea typeface="산돌고딕 M"/>
        <a:cs typeface=""/>
      </a:majorFont>
      <a:minorFont>
        <a:latin typeface="MyriadRegular"/>
        <a:ea typeface="산돌고딕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8746</TotalTime>
  <Words>1912</Words>
  <Application>Microsoft Office PowerPoint</Application>
  <PresentationFormat>화면 슬라이드 쇼(4:3)</PresentationFormat>
  <Paragraphs>759</Paragraphs>
  <Slides>142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142</vt:i4>
      </vt:variant>
    </vt:vector>
  </HeadingPairs>
  <TitlesOfParts>
    <vt:vector size="143" baseType="lpstr">
      <vt:lpstr>기본 디자인</vt:lpstr>
      <vt:lpstr>PowerPoint 프레젠테이션</vt:lpstr>
      <vt:lpstr>머신 러닝(Machine Learning)의 개념</vt:lpstr>
      <vt:lpstr>머신 러닝(Machine Learning)의 개념</vt:lpstr>
      <vt:lpstr>머신 러닝(Machine Learning)의 개념</vt:lpstr>
      <vt:lpstr>머신 러닝(Machine Learning)의 개념</vt:lpstr>
      <vt:lpstr>공통 키워드</vt:lpstr>
      <vt:lpstr>사람의 경우</vt:lpstr>
      <vt:lpstr>강화 학습(Reinforcement Learning)</vt:lpstr>
      <vt:lpstr>학습 제어(Learning Control)</vt:lpstr>
      <vt:lpstr>학습 제어(Learning Control)</vt:lpstr>
      <vt:lpstr>학습 제어(Learning Control)</vt:lpstr>
      <vt:lpstr>반복 학습 제어(Iterative Learning Control)</vt:lpstr>
      <vt:lpstr>반복 학습 제어(Iterative Learning Control)</vt:lpstr>
      <vt:lpstr>길 찾기</vt:lpstr>
      <vt:lpstr>규칙을 직접 코딩에서 기계 학습으로</vt:lpstr>
      <vt:lpstr>규칙을 직접 코딩에서 기계 학습으로</vt:lpstr>
      <vt:lpstr>좌수법</vt:lpstr>
      <vt:lpstr>좌수법</vt:lpstr>
      <vt:lpstr>깊이 우선 탐색</vt:lpstr>
      <vt:lpstr>너비 우선 탐색</vt:lpstr>
      <vt:lpstr>다익스트라 알고리즘</vt:lpstr>
      <vt:lpstr>A* 알고리즘</vt:lpstr>
      <vt:lpstr>규칙을 직접 코딩에서 기계 학습으로</vt:lpstr>
      <vt:lpstr>규칙을 직접 코딩에서 기계 학습으로</vt:lpstr>
      <vt:lpstr>규칙을 직접 코딩에서 기계 학습으로</vt:lpstr>
      <vt:lpstr>규칙을 직접 코딩에서 기계 학습으로</vt:lpstr>
      <vt:lpstr>규칙을 직접 코딩에서 기계 학습으로</vt:lpstr>
      <vt:lpstr>규칙을 직접 코딩에서 기계 학습으로</vt:lpstr>
      <vt:lpstr>규칙을 직접 코딩에서 기계 학습으로</vt:lpstr>
      <vt:lpstr>얼굴 표정 인식</vt:lpstr>
      <vt:lpstr>특징 추출</vt:lpstr>
      <vt:lpstr>특징 추출</vt:lpstr>
      <vt:lpstr>특징 추출</vt:lpstr>
      <vt:lpstr>특징 추출</vt:lpstr>
      <vt:lpstr>특징 추출</vt:lpstr>
      <vt:lpstr>특징 추출</vt:lpstr>
      <vt:lpstr>특징 추출</vt:lpstr>
      <vt:lpstr>특징 추출</vt:lpstr>
      <vt:lpstr>특징 추출</vt:lpstr>
      <vt:lpstr>PowerPoint 프레젠테이션</vt:lpstr>
      <vt:lpstr>특징 추출</vt:lpstr>
      <vt:lpstr>규칙을 직접 코딩에서 기계 학습으로</vt:lpstr>
      <vt:lpstr>머신 러닝의 분류</vt:lpstr>
      <vt:lpstr>지도 학습(Supervised Learning)</vt:lpstr>
      <vt:lpstr>지도 학습(Supervised Learning)</vt:lpstr>
      <vt:lpstr>비지도 학습(Unsupervised Learning)</vt:lpstr>
      <vt:lpstr>비지도 학습(Unsupervised Learning)</vt:lpstr>
      <vt:lpstr>강화 학습(Reinforcement Learning)</vt:lpstr>
      <vt:lpstr>파이썬 주요 패키지</vt:lpstr>
      <vt:lpstr>아나콘다 내려 받기</vt:lpstr>
      <vt:lpstr>아나콘다 내려 받기</vt:lpstr>
      <vt:lpstr>아나콘다 내려 받기</vt:lpstr>
      <vt:lpstr>아나콘다 내려 받기</vt:lpstr>
      <vt:lpstr>아나콘다 설치 확인</vt:lpstr>
      <vt:lpstr>텐서플로우를 사용하고자 한다면</vt:lpstr>
      <vt:lpstr>아나콘다 환경 설정</vt:lpstr>
      <vt:lpstr>넘파이</vt:lpstr>
      <vt:lpstr>넘파이</vt:lpstr>
      <vt:lpstr>주피터 노트북 실행</vt:lpstr>
      <vt:lpstr>넘파이</vt:lpstr>
      <vt:lpstr>넘파이</vt:lpstr>
      <vt:lpstr>넘파이</vt:lpstr>
      <vt:lpstr>넘파이</vt:lpstr>
      <vt:lpstr>넘파이</vt:lpstr>
      <vt:lpstr>넘파이</vt:lpstr>
      <vt:lpstr>넘파이</vt:lpstr>
      <vt:lpstr>넘파이</vt:lpstr>
      <vt:lpstr>넘파이</vt:lpstr>
      <vt:lpstr>넘파이</vt:lpstr>
      <vt:lpstr>넘파이</vt:lpstr>
      <vt:lpstr>넘파이</vt:lpstr>
      <vt:lpstr>넘파이</vt:lpstr>
      <vt:lpstr>넘파이</vt:lpstr>
      <vt:lpstr>넘파이</vt:lpstr>
      <vt:lpstr>넘파이</vt:lpstr>
      <vt:lpstr>넘파이</vt:lpstr>
      <vt:lpstr>넘파이</vt:lpstr>
      <vt:lpstr>넘파이</vt:lpstr>
      <vt:lpstr>넘파이</vt:lpstr>
      <vt:lpstr>넘파이</vt:lpstr>
      <vt:lpstr>넘파이</vt:lpstr>
      <vt:lpstr>넘파이</vt:lpstr>
      <vt:lpstr>넘파이</vt:lpstr>
      <vt:lpstr>넘파이</vt:lpstr>
      <vt:lpstr>넘파이</vt:lpstr>
      <vt:lpstr>판다스 (Pandas)</vt:lpstr>
      <vt:lpstr>캐글(Kaggle) 타이타닉 데이터 내려받기</vt:lpstr>
      <vt:lpstr>캐글(Kaggle) 타이타닉 데이터 내려받기</vt:lpstr>
      <vt:lpstr>캐글(Kaggle) 타이타닉 데이터 내려받기</vt:lpstr>
      <vt:lpstr>캐글(Kaggle) 타이타닉 데이터 내려받기</vt:lpstr>
      <vt:lpstr>캐글(Kaggle) 타이타닉 데이터 내려받기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판다스 (Pandas)</vt:lpstr>
      <vt:lpstr>참고 자료</vt:lpstr>
    </vt:vector>
  </TitlesOfParts>
  <Company>(주)파워피티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김애진</dc:creator>
  <cp:lastModifiedBy>AKAII</cp:lastModifiedBy>
  <cp:revision>681</cp:revision>
  <dcterms:created xsi:type="dcterms:W3CDTF">2009-01-31T03:27:27Z</dcterms:created>
  <dcterms:modified xsi:type="dcterms:W3CDTF">2020-09-06T18:29:14Z</dcterms:modified>
</cp:coreProperties>
</file>